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2" r:id="rId3"/>
    <p:sldId id="265" r:id="rId4"/>
    <p:sldId id="270" r:id="rId5"/>
    <p:sldId id="266" r:id="rId6"/>
    <p:sldId id="257" r:id="rId7"/>
    <p:sldId id="273" r:id="rId8"/>
    <p:sldId id="259" r:id="rId9"/>
    <p:sldId id="269" r:id="rId10"/>
    <p:sldId id="271" r:id="rId11"/>
  </p:sldIdLst>
  <p:sldSz cx="9144000" cy="6858000" type="screen4x3"/>
  <p:notesSz cx="6934200" cy="92202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FFAE26-1E67-5146-9597-24322FDE07E6}">
          <p14:sldIdLst>
            <p14:sldId id="264"/>
            <p14:sldId id="272"/>
          </p14:sldIdLst>
        </p14:section>
        <p14:section name="описание" id="{C0C24F90-525C-A949-B20E-1A6BBDA74521}">
          <p14:sldIdLst>
            <p14:sldId id="265"/>
            <p14:sldId id="270"/>
            <p14:sldId id="266"/>
            <p14:sldId id="257"/>
            <p14:sldId id="273"/>
            <p14:sldId id="259"/>
            <p14:sldId id="269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04754"/>
    <a:srgbClr val="292C68"/>
    <a:srgbClr val="FF3300"/>
    <a:srgbClr val="F8F8F8"/>
    <a:srgbClr val="0DD5FF"/>
    <a:srgbClr val="6600FF"/>
    <a:srgbClr val="FF6633"/>
    <a:srgbClr val="FFFF99"/>
    <a:srgbClr val="B1A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16C726-D0D7-154F-A1AF-2E08CDD47ACB}" v="5" dt="2020-01-29T05:51:5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95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104" y="17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бовь Ушакова" userId="02a161b3a1ff852c" providerId="LiveId" clId="{B516C726-D0D7-154F-A1AF-2E08CDD47ACB}"/>
    <pc:docChg chg="undo custSel modSld modMainMaster">
      <pc:chgData name="Любовь Ушакова" userId="02a161b3a1ff852c" providerId="LiveId" clId="{B516C726-D0D7-154F-A1AF-2E08CDD47ACB}" dt="2020-01-29T05:52:12.625" v="25" actId="1076"/>
      <pc:docMkLst>
        <pc:docMk/>
      </pc:docMkLst>
      <pc:sldChg chg="addSp delSp modSp">
        <pc:chgData name="Любовь Ушакова" userId="02a161b3a1ff852c" providerId="LiveId" clId="{B516C726-D0D7-154F-A1AF-2E08CDD47ACB}" dt="2020-01-29T05:52:12.625" v="25" actId="1076"/>
        <pc:sldMkLst>
          <pc:docMk/>
          <pc:sldMk cId="0" sldId="257"/>
        </pc:sldMkLst>
        <pc:spChg chg="mod">
          <ac:chgData name="Любовь Ушакова" userId="02a161b3a1ff852c" providerId="LiveId" clId="{B516C726-D0D7-154F-A1AF-2E08CDD47ACB}" dt="2020-01-29T02:37:34.165" v="7" actId="1076"/>
          <ac:spMkLst>
            <pc:docMk/>
            <pc:sldMk cId="0" sldId="257"/>
            <ac:spMk id="14" creationId="{1123C738-1E2E-7842-AC39-C0894F5426D2}"/>
          </ac:spMkLst>
        </pc:spChg>
        <pc:picChg chg="add del mod modCrop">
          <ac:chgData name="Любовь Ушакова" userId="02a161b3a1ff852c" providerId="LiveId" clId="{B516C726-D0D7-154F-A1AF-2E08CDD47ACB}" dt="2020-01-29T05:51:47.783" v="19" actId="478"/>
          <ac:picMkLst>
            <pc:docMk/>
            <pc:sldMk cId="0" sldId="257"/>
            <ac:picMk id="3" creationId="{6CCB11E3-7D4E-EF47-B4A4-F61EACFF4ACE}"/>
          </ac:picMkLst>
        </pc:picChg>
        <pc:picChg chg="add mod">
          <ac:chgData name="Любовь Ушакова" userId="02a161b3a1ff852c" providerId="LiveId" clId="{B516C726-D0D7-154F-A1AF-2E08CDD47ACB}" dt="2020-01-29T05:52:12.625" v="25" actId="1076"/>
          <ac:picMkLst>
            <pc:docMk/>
            <pc:sldMk cId="0" sldId="257"/>
            <ac:picMk id="13" creationId="{7BBC5F73-5150-0C4F-A6B3-E6BEC0F68219}"/>
          </ac:picMkLst>
        </pc:picChg>
        <pc:picChg chg="del">
          <ac:chgData name="Любовь Ушакова" userId="02a161b3a1ff852c" providerId="LiveId" clId="{B516C726-D0D7-154F-A1AF-2E08CDD47ACB}" dt="2020-01-29T05:51:49.085" v="20" actId="478"/>
          <ac:picMkLst>
            <pc:docMk/>
            <pc:sldMk cId="0" sldId="257"/>
            <ac:picMk id="32" creationId="{D09673AB-158E-8F43-837B-C821E26C0329}"/>
          </ac:picMkLst>
        </pc:picChg>
      </pc:sldChg>
      <pc:sldChg chg="modSp">
        <pc:chgData name="Любовь Ушакова" userId="02a161b3a1ff852c" providerId="LiveId" clId="{B516C726-D0D7-154F-A1AF-2E08CDD47ACB}" dt="2020-01-29T02:37:16.470" v="4" actId="1076"/>
        <pc:sldMkLst>
          <pc:docMk/>
          <pc:sldMk cId="0" sldId="259"/>
        </pc:sldMkLst>
        <pc:picChg chg="mod">
          <ac:chgData name="Любовь Ушакова" userId="02a161b3a1ff852c" providerId="LiveId" clId="{B516C726-D0D7-154F-A1AF-2E08CDD47ACB}" dt="2020-01-29T02:37:16.470" v="4" actId="1076"/>
          <ac:picMkLst>
            <pc:docMk/>
            <pc:sldMk cId="0" sldId="259"/>
            <ac:picMk id="4" creationId="{7E338F0E-1E04-BD43-B8D7-3EEB2ECD29D4}"/>
          </ac:picMkLst>
        </pc:picChg>
      </pc:sldChg>
      <pc:sldMasterChg chg="modSldLayout">
        <pc:chgData name="Любовь Ушакова" userId="02a161b3a1ff852c" providerId="LiveId" clId="{B516C726-D0D7-154F-A1AF-2E08CDD47ACB}" dt="2020-01-29T05:50:42.050" v="10" actId="14100"/>
        <pc:sldMasterMkLst>
          <pc:docMk/>
          <pc:sldMasterMk cId="0" sldId="2147483668"/>
        </pc:sldMasterMkLst>
        <pc:sldLayoutChg chg="modSp">
          <pc:chgData name="Любовь Ушакова" userId="02a161b3a1ff852c" providerId="LiveId" clId="{B516C726-D0D7-154F-A1AF-2E08CDD47ACB}" dt="2020-01-29T05:50:42.050" v="10" actId="14100"/>
          <pc:sldLayoutMkLst>
            <pc:docMk/>
            <pc:sldMasterMk cId="0" sldId="2147483668"/>
            <pc:sldLayoutMk cId="3490598467" sldId="2147483677"/>
          </pc:sldLayoutMkLst>
          <pc:spChg chg="mod">
            <ac:chgData name="Любовь Ушакова" userId="02a161b3a1ff852c" providerId="LiveId" clId="{B516C726-D0D7-154F-A1AF-2E08CDD47ACB}" dt="2020-01-29T05:50:42.050" v="10" actId="14100"/>
            <ac:spMkLst>
              <pc:docMk/>
              <pc:sldMasterMk cId="0" sldId="2147483668"/>
              <pc:sldLayoutMk cId="3490598467" sldId="2147483677"/>
              <ac:spMk id="10" creationId="{9C2F34E2-768F-3D48-A2DF-B679E0A1E32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="" xmlns:a16="http://schemas.microsoft.com/office/drawing/2014/main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fld id="{D9BEC05E-BFAF-4310-AC41-ADBFA8DC7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24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anose="020B0A04020102020204" pitchFamily="34" charset="0"/>
              </a:defRPr>
            </a:lvl1pPr>
          </a:lstStyle>
          <a:p>
            <a:fld id="{32D83F28-F387-4D2E-B1FE-6B124E408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92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1B09875-0503-4415-A536-15B8DC27A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EB1C4-FCAF-4F8E-A66A-81F1702FD6C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9270ED48-B7FA-4095-AEF2-04DF8082E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2447C0EA-8B98-4D6B-A825-6CCB4C11C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59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68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32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24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8" name="Rectangle 16">
            <a:extLst>
              <a:ext uri="{FF2B5EF4-FFF2-40B4-BE49-F238E27FC236}">
                <a16:creationId xmlns="" xmlns:a16="http://schemas.microsoft.com/office/drawing/2014/main" id="{459BA9EC-3FF7-44EC-9EA0-C147CACE5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0129" name="Rectangle 17">
            <a:extLst>
              <a:ext uri="{FF2B5EF4-FFF2-40B4-BE49-F238E27FC236}">
                <a16:creationId xmlns="" xmlns:a16="http://schemas.microsoft.com/office/drawing/2014/main" id="{7E2D33F3-893B-49A4-B076-69695C783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0130" name="Rectangle 18">
            <a:extLst>
              <a:ext uri="{FF2B5EF4-FFF2-40B4-BE49-F238E27FC236}">
                <a16:creationId xmlns="" xmlns:a16="http://schemas.microsoft.com/office/drawing/2014/main" id="{022D4BDE-31EB-4B1F-8D30-024678CD03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57A297-25DA-4E2C-BAB7-44199D986FB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0131" name="Rectangle 19">
            <a:extLst>
              <a:ext uri="{FF2B5EF4-FFF2-40B4-BE49-F238E27FC236}">
                <a16:creationId xmlns=""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altLang="en-US" noProof="0"/>
              <a:t>Образец заголовка</a:t>
            </a:r>
            <a:endParaRPr lang="en-US" altLang="en-US" noProof="0"/>
          </a:p>
        </p:txBody>
      </p:sp>
      <p:sp>
        <p:nvSpPr>
          <p:cNvPr id="90132" name="Rectangle 20">
            <a:extLst>
              <a:ext uri="{FF2B5EF4-FFF2-40B4-BE49-F238E27FC236}">
                <a16:creationId xmlns=""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6019800" cy="1752600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en-US" noProof="0"/>
              <a:t>Образец подзаголовка</a:t>
            </a:r>
            <a:endParaRPr lang="en-US" altLang="en-US" noProof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6B53CA-F53C-40EA-BC17-266A30AE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55776" y="2506434"/>
            <a:ext cx="2763969" cy="4351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Rectangle 12" descr="rectangle">
            <a:extLst>
              <a:ext uri="{FF2B5EF4-FFF2-40B4-BE49-F238E27FC236}">
                <a16:creationId xmlns="" xmlns:a16="http://schemas.microsoft.com/office/drawing/2014/main" id="{9C2F34E2-768F-3D48-A2DF-B679E0A1E328}"/>
              </a:ext>
            </a:extLst>
          </p:cNvPr>
          <p:cNvSpPr/>
          <p:nvPr userDrawn="1"/>
        </p:nvSpPr>
        <p:spPr bwMode="auto">
          <a:xfrm>
            <a:off x="-12141" y="-3084"/>
            <a:ext cx="2444828" cy="1238470"/>
          </a:xfrm>
          <a:prstGeom prst="rect">
            <a:avLst/>
          </a:prstGeom>
          <a:solidFill>
            <a:srgbClr val="292C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5" descr="rectangle">
            <a:extLst>
              <a:ext uri="{FF2B5EF4-FFF2-40B4-BE49-F238E27FC236}">
                <a16:creationId xmlns="" xmlns:a16="http://schemas.microsoft.com/office/drawing/2014/main" id="{5F239A66-2FB1-BD45-9825-3EC688F4D7E8}"/>
              </a:ext>
            </a:extLst>
          </p:cNvPr>
          <p:cNvSpPr/>
          <p:nvPr userDrawn="1"/>
        </p:nvSpPr>
        <p:spPr bwMode="auto">
          <a:xfrm>
            <a:off x="-1" y="5697296"/>
            <a:ext cx="2444828" cy="11797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ardrop 7">
            <a:extLst>
              <a:ext uri="{FF2B5EF4-FFF2-40B4-BE49-F238E27FC236}">
                <a16:creationId xmlns="" xmlns:a16="http://schemas.microsoft.com/office/drawing/2014/main" id="{1B4EF9AD-B128-3E4B-B15A-650139841104}"/>
              </a:ext>
            </a:extLst>
          </p:cNvPr>
          <p:cNvSpPr/>
          <p:nvPr userDrawn="1"/>
        </p:nvSpPr>
        <p:spPr bwMode="auto">
          <a:xfrm>
            <a:off x="7566011" y="373667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E26C6B78-80C3-BD4C-A926-FB518C61A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702048" y="879249"/>
            <a:ext cx="1099421" cy="284236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15DEDDE-F001-344F-AE36-A81429266AB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-14703" y="1348194"/>
            <a:ext cx="2444828" cy="4351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ED20C761-3E32-484D-A346-FA994E360D6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55776" y="-3085"/>
            <a:ext cx="2763969" cy="23917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Нижний колонтитул 22">
            <a:extLst>
              <a:ext uri="{FF2B5EF4-FFF2-40B4-BE49-F238E27FC236}">
                <a16:creationId xmlns="" xmlns:a16="http://schemas.microsoft.com/office/drawing/2014/main" id="{B09C4808-1BCB-374C-9021-1035F124E3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20272" y="6248400"/>
            <a:ext cx="1981775" cy="457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="" xmlns:a16="http://schemas.microsoft.com/office/drawing/2014/main" id="{18BA5A9E-E905-F948-89C4-4D4D4626D3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4368" y="6248400"/>
            <a:ext cx="802432" cy="457200"/>
          </a:xfrm>
        </p:spPr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59846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7DE33-B6DE-4BE3-B28B-95A922CE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F2395D-B9E7-4237-85C2-701B611A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37D1A6-BAEA-4403-A272-792C6740E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C0ECCB-4264-478A-AF38-F0A46F6E2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45EC0-5CDC-4F83-ABFB-A17F42046F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5FC1C62D-4E58-4618-9563-C4438A5901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863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58753B-99DA-436C-AB96-DD1961E1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D7D15C-3743-45AE-B863-C9E7FBAD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6D8A774-C331-4742-8FB2-F66D4B285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DEF4D4-A463-46E2-AF2E-EF1E07D47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1A974-5EB8-46E3-AD55-FFDCE36963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3D27681-BAF2-4B60-9F0F-72D33278FF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45325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1E96C-F6DF-4731-88DC-6E6C4E58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7FAEA6-2592-4044-A21C-EE5B246ACE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Online Image Placeholder 3">
            <a:extLst>
              <a:ext uri="{FF2B5EF4-FFF2-40B4-BE49-F238E27FC236}">
                <a16:creationId xmlns="" xmlns:a16="http://schemas.microsoft.com/office/drawing/2014/main" id="{49969040-9B7C-4B71-A5BF-18124F9308F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ru-RU"/>
              <a:t>Щелкните этот значок, чтобы добавить изображение из Интернета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2A335-7058-4941-8FB9-28C632193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FFA89-884B-44D0-B1BC-036AB698C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FA0DF1-69A4-49BC-8004-2A306D2254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1605A53-3FE8-4110-9E5C-611387E1C9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3307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B4CDA6-23F8-42FE-B4F6-FB24C98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Online Image Placeholder 2">
            <a:extLst>
              <a:ext uri="{FF2B5EF4-FFF2-40B4-BE49-F238E27FC236}">
                <a16:creationId xmlns="" xmlns:a16="http://schemas.microsoft.com/office/drawing/2014/main" id="{F53EB612-0C5F-48CD-8BC9-5F4539A5E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ru-RU"/>
              <a:t>Щелкните этот значок, чтобы добавить изображение из Интернета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7F0E4D-E31D-4D62-B25E-C460B239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60BDE4-4831-4AFD-8D57-E83EF055A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F4072-9C78-4530-9205-4BA8B3FDD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E8BFF1-E06B-44F8-B74E-0941AEA927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E7FF144-7403-436C-82A1-4CB946997D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0840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1AB14-A4E4-4290-9684-FED1A4A4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5F094F-43E4-4630-9477-B970A23B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22F5E28-B3D9-4A44-A4EB-D811DCA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7A427F-8CCD-47E5-8EF6-52D451192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9DD0C6-B2C8-446A-9A34-4B31E2497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A26CE2-9548-48BB-BFD6-B9FA4A2E65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9D0981-1A60-4AA3-A5EC-C875F6FBF1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76741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47EF5E23-6BB6-4BBF-8E18-E47082EE4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B2CF3-F264-4A89-9875-703A9CE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0038"/>
            <a:ext cx="5976664" cy="101797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803563-C664-4027-AE9A-3959C4F07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1751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D31C6BE0-5788-8846-9929-9376B9972725}"/>
              </a:ext>
            </a:extLst>
          </p:cNvPr>
          <p:cNvSpPr txBox="1">
            <a:spLocks noChangeArrowheads="1"/>
          </p:cNvSpPr>
          <p:nvPr/>
        </p:nvSpPr>
        <p:spPr>
          <a:xfrm>
            <a:off x="8305800" y="6552527"/>
            <a:ext cx="49566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2757A297-25DA-4E2C-BAB7-44199D986FBE}" type="slidenum">
              <a:rPr lang="en-US" altLang="en-US" sz="1200" smtClean="0">
                <a:solidFill>
                  <a:schemeClr val="accent5"/>
                </a:solidFill>
                <a:latin typeface="+mj-lt"/>
              </a:rPr>
              <a:pPr algn="r"/>
              <a:t>‹#›</a:t>
            </a:fld>
            <a:endParaRPr lang="en-US" altLang="en-US" sz="1200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14" name="Group 12" descr="rectangle and images">
            <a:extLst>
              <a:ext uri="{FF2B5EF4-FFF2-40B4-BE49-F238E27FC236}">
                <a16:creationId xmlns="" xmlns:a16="http://schemas.microsoft.com/office/drawing/2014/main" id="{C2234957-A6E0-4F40-B7DE-A640907FA2A4}"/>
              </a:ext>
            </a:extLst>
          </p:cNvPr>
          <p:cNvGrpSpPr/>
          <p:nvPr userDrawn="1"/>
        </p:nvGrpSpPr>
        <p:grpSpPr>
          <a:xfrm>
            <a:off x="533399" y="2122535"/>
            <a:ext cx="8610601" cy="3024332"/>
            <a:chOff x="533400" y="3107319"/>
            <a:chExt cx="4607498" cy="1618308"/>
          </a:xfrm>
        </p:grpSpPr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8E53D176-5F5E-6A4C-A72A-2DB172C50636}"/>
                </a:ext>
              </a:extLst>
            </p:cNvPr>
            <p:cNvSpPr/>
            <p:nvPr/>
          </p:nvSpPr>
          <p:spPr bwMode="auto">
            <a:xfrm>
              <a:off x="533400" y="3115700"/>
              <a:ext cx="427136" cy="160992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="" xmlns:a16="http://schemas.microsoft.com/office/drawing/2014/main" id="{86F075DE-07A9-E749-8370-B19936D2AFCA}"/>
                </a:ext>
              </a:extLst>
            </p:cNvPr>
            <p:cNvSpPr/>
            <p:nvPr/>
          </p:nvSpPr>
          <p:spPr bwMode="auto">
            <a:xfrm>
              <a:off x="2980681" y="3115700"/>
              <a:ext cx="407319" cy="160992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="" xmlns:a16="http://schemas.microsoft.com/office/drawing/2014/main" id="{3CC7ED52-1209-094D-B782-6CDB283B7CF3}"/>
                </a:ext>
              </a:extLst>
            </p:cNvPr>
            <p:cNvSpPr/>
            <p:nvPr/>
          </p:nvSpPr>
          <p:spPr bwMode="auto">
            <a:xfrm>
              <a:off x="4574217" y="3107319"/>
              <a:ext cx="566681" cy="160992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DF3C7B6C-3F0E-B342-BA24-417E7D05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4140"/>
            <a:ext cx="5987008" cy="655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="" xmlns:a16="http://schemas.microsoft.com/office/drawing/2014/main" id="{93F6C39C-DC3F-6B4B-88AE-27690831C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252833"/>
            <a:ext cx="4507334" cy="127251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4175C9A8-0AA8-EA4F-9195-AA10CC05D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934" y="5258490"/>
            <a:ext cx="3943165" cy="12668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971E3211-A7BC-DB47-AA84-4D8C927BB017}"/>
              </a:ext>
            </a:extLst>
          </p:cNvPr>
          <p:cNvSpPr/>
          <p:nvPr userDrawn="1"/>
        </p:nvSpPr>
        <p:spPr bwMode="auto">
          <a:xfrm>
            <a:off x="-19235" y="6653815"/>
            <a:ext cx="1162235" cy="2041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F5698545-9B6D-F04F-AA16-E2CE9D5440D3}"/>
              </a:ext>
            </a:extLst>
          </p:cNvPr>
          <p:cNvSpPr/>
          <p:nvPr userDrawn="1"/>
        </p:nvSpPr>
        <p:spPr bwMode="auto">
          <a:xfrm>
            <a:off x="1143000" y="6653814"/>
            <a:ext cx="1162235" cy="2041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="" xmlns:a16="http://schemas.microsoft.com/office/drawing/2014/main" id="{D0F702AE-1270-E043-9E09-B3B5376DEAA9}"/>
              </a:ext>
            </a:extLst>
          </p:cNvPr>
          <p:cNvSpPr/>
          <p:nvPr userDrawn="1"/>
        </p:nvSpPr>
        <p:spPr bwMode="auto">
          <a:xfrm>
            <a:off x="2305235" y="6655200"/>
            <a:ext cx="1162235" cy="2041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Picture Placeholder 2">
            <a:extLst>
              <a:ext uri="{FF2B5EF4-FFF2-40B4-BE49-F238E27FC236}">
                <a16:creationId xmlns="" xmlns:a16="http://schemas.microsoft.com/office/drawing/2014/main" id="{E801C6E3-5DA1-2E4A-A26E-C49F53CCC11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471378" y="2131699"/>
            <a:ext cx="3490488" cy="3008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="" xmlns:a16="http://schemas.microsoft.com/office/drawing/2014/main" id="{F2F1D402-1D0E-194C-978C-4D10CD7C68D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02738" y="2131699"/>
            <a:ext cx="1932029" cy="3008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36" name="Teardrop 7">
            <a:extLst>
              <a:ext uri="{FF2B5EF4-FFF2-40B4-BE49-F238E27FC236}">
                <a16:creationId xmlns="" xmlns:a16="http://schemas.microsoft.com/office/drawing/2014/main" id="{AD88FEBD-B16C-E446-9C21-FCAFC03CCD89}"/>
              </a:ext>
            </a:extLst>
          </p:cNvPr>
          <p:cNvSpPr/>
          <p:nvPr userDrawn="1"/>
        </p:nvSpPr>
        <p:spPr bwMode="auto">
          <a:xfrm>
            <a:off x="7566011" y="373667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22846FE0-1DF7-D340-A3AD-ED0D484B9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702048" y="879249"/>
            <a:ext cx="1099421" cy="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2611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47EF5E23-6BB6-4BBF-8E18-E47082EE4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803563-C664-4027-AE9A-3959C4F07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1751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D31C6BE0-5788-8846-9929-9376B9972725}"/>
              </a:ext>
            </a:extLst>
          </p:cNvPr>
          <p:cNvSpPr txBox="1">
            <a:spLocks noChangeArrowheads="1"/>
          </p:cNvSpPr>
          <p:nvPr/>
        </p:nvSpPr>
        <p:spPr>
          <a:xfrm>
            <a:off x="8305800" y="6552527"/>
            <a:ext cx="49566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2757A297-25DA-4E2C-BAB7-44199D986FBE}" type="slidenum">
              <a:rPr lang="en-US" altLang="en-US" sz="1200" smtClean="0">
                <a:solidFill>
                  <a:schemeClr val="accent5"/>
                </a:solidFill>
                <a:latin typeface="+mj-lt"/>
              </a:rPr>
              <a:pPr algn="r"/>
              <a:t>‹#›</a:t>
            </a:fld>
            <a:endParaRPr lang="en-US" alt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DF3C7B6C-3F0E-B342-BA24-417E7D05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4140"/>
            <a:ext cx="5987008" cy="655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="" xmlns:a16="http://schemas.microsoft.com/office/drawing/2014/main" id="{93F6C39C-DC3F-6B4B-88AE-27690831C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252833"/>
            <a:ext cx="4507334" cy="127251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4175C9A8-0AA8-EA4F-9195-AA10CC05D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934" y="5258490"/>
            <a:ext cx="3943165" cy="12668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971E3211-A7BC-DB47-AA84-4D8C927BB017}"/>
              </a:ext>
            </a:extLst>
          </p:cNvPr>
          <p:cNvSpPr/>
          <p:nvPr userDrawn="1"/>
        </p:nvSpPr>
        <p:spPr bwMode="auto">
          <a:xfrm>
            <a:off x="-19235" y="6653815"/>
            <a:ext cx="1162235" cy="2041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F5698545-9B6D-F04F-AA16-E2CE9D5440D3}"/>
              </a:ext>
            </a:extLst>
          </p:cNvPr>
          <p:cNvSpPr/>
          <p:nvPr userDrawn="1"/>
        </p:nvSpPr>
        <p:spPr bwMode="auto">
          <a:xfrm>
            <a:off x="1143000" y="6653814"/>
            <a:ext cx="1162235" cy="2041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="" xmlns:a16="http://schemas.microsoft.com/office/drawing/2014/main" id="{D0F702AE-1270-E043-9E09-B3B5376DEAA9}"/>
              </a:ext>
            </a:extLst>
          </p:cNvPr>
          <p:cNvSpPr/>
          <p:nvPr userDrawn="1"/>
        </p:nvSpPr>
        <p:spPr bwMode="auto">
          <a:xfrm>
            <a:off x="2305235" y="6655200"/>
            <a:ext cx="1162235" cy="2041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Picture Placeholder 2">
            <a:extLst>
              <a:ext uri="{FF2B5EF4-FFF2-40B4-BE49-F238E27FC236}">
                <a16:creationId xmlns="" xmlns:a16="http://schemas.microsoft.com/office/drawing/2014/main" id="{E801C6E3-5DA1-2E4A-A26E-C49F53CCC11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471378" y="2131699"/>
            <a:ext cx="3490488" cy="3008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="" xmlns:a16="http://schemas.microsoft.com/office/drawing/2014/main" id="{F2F1D402-1D0E-194C-978C-4D10CD7C68D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02738" y="2131699"/>
            <a:ext cx="1932029" cy="3008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36" name="Teardrop 7">
            <a:extLst>
              <a:ext uri="{FF2B5EF4-FFF2-40B4-BE49-F238E27FC236}">
                <a16:creationId xmlns="" xmlns:a16="http://schemas.microsoft.com/office/drawing/2014/main" id="{AD88FEBD-B16C-E446-9C21-FCAFC03CCD89}"/>
              </a:ext>
            </a:extLst>
          </p:cNvPr>
          <p:cNvSpPr/>
          <p:nvPr userDrawn="1"/>
        </p:nvSpPr>
        <p:spPr bwMode="auto">
          <a:xfrm>
            <a:off x="7566011" y="373667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22846FE0-1DF7-D340-A3AD-ED0D484B9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702048" y="879249"/>
            <a:ext cx="1099421" cy="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77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1621B012-E485-4432-8E92-06B6CD129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2F76818-4AA3-44E9-9AAD-3077275B33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813699"/>
            <a:ext cx="3943165" cy="176391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4B0DB3A8-1CB9-4CE2-808B-6818C788C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634" y="4819356"/>
            <a:ext cx="3943165" cy="1752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1F6C714-A295-4B23-B6EB-44DBA647EA79}"/>
              </a:ext>
            </a:extLst>
          </p:cNvPr>
          <p:cNvSpPr/>
          <p:nvPr userDrawn="1"/>
        </p:nvSpPr>
        <p:spPr bwMode="auto">
          <a:xfrm>
            <a:off x="-19235" y="6653815"/>
            <a:ext cx="1162235" cy="2041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48055A-F52F-4DF7-8485-ADA40EC93657}"/>
              </a:ext>
            </a:extLst>
          </p:cNvPr>
          <p:cNvSpPr/>
          <p:nvPr userDrawn="1"/>
        </p:nvSpPr>
        <p:spPr bwMode="auto">
          <a:xfrm>
            <a:off x="1143000" y="6653814"/>
            <a:ext cx="1162235" cy="20418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7D68D3C-504C-4110-BC13-B5E8D9E94CE9}"/>
              </a:ext>
            </a:extLst>
          </p:cNvPr>
          <p:cNvSpPr/>
          <p:nvPr userDrawn="1"/>
        </p:nvSpPr>
        <p:spPr bwMode="auto">
          <a:xfrm>
            <a:off x="2305235" y="6655200"/>
            <a:ext cx="1162235" cy="2041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ardrop 7">
            <a:extLst>
              <a:ext uri="{FF2B5EF4-FFF2-40B4-BE49-F238E27FC236}">
                <a16:creationId xmlns="" xmlns:a16="http://schemas.microsoft.com/office/drawing/2014/main" id="{D8EA4530-A554-F643-89E9-667CF60C9362}"/>
              </a:ext>
            </a:extLst>
          </p:cNvPr>
          <p:cNvSpPr/>
          <p:nvPr userDrawn="1"/>
        </p:nvSpPr>
        <p:spPr bwMode="auto">
          <a:xfrm>
            <a:off x="7566011" y="373667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67B664FA-A978-3D4D-806B-A481401B5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702048" y="879249"/>
            <a:ext cx="1099421" cy="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40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646826C-ABAD-429F-A9E4-43394DFC67BF}"/>
              </a:ext>
            </a:extLst>
          </p:cNvPr>
          <p:cNvSpPr/>
          <p:nvPr userDrawn="1"/>
        </p:nvSpPr>
        <p:spPr bwMode="auto">
          <a:xfrm>
            <a:off x="-19235" y="6653815"/>
            <a:ext cx="1162235" cy="20418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8D4AEC-4B43-46E5-8AE8-C3C62F20AE55}"/>
              </a:ext>
            </a:extLst>
          </p:cNvPr>
          <p:cNvSpPr/>
          <p:nvPr userDrawn="1"/>
        </p:nvSpPr>
        <p:spPr bwMode="auto">
          <a:xfrm>
            <a:off x="1143000" y="6653814"/>
            <a:ext cx="1162235" cy="20418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1621B012-E485-4432-8E92-06B6CD129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D81BB34-969D-4DC0-B614-111CD0D33B9E}"/>
              </a:ext>
            </a:extLst>
          </p:cNvPr>
          <p:cNvSpPr/>
          <p:nvPr userDrawn="1"/>
        </p:nvSpPr>
        <p:spPr bwMode="auto">
          <a:xfrm>
            <a:off x="2305235" y="6655200"/>
            <a:ext cx="1162235" cy="20418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68240067-A805-4863-8922-F1ECCD755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843770"/>
            <a:ext cx="3943165" cy="176391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34370B67-26C4-4736-AE21-DAC5BB7846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634" y="4849427"/>
            <a:ext cx="3943165" cy="1752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irure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cillum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pariatur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Excepteur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occaecat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cupidatat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proident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culpa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officia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deserunt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14" name="Teardrop 7">
            <a:extLst>
              <a:ext uri="{FF2B5EF4-FFF2-40B4-BE49-F238E27FC236}">
                <a16:creationId xmlns="" xmlns:a16="http://schemas.microsoft.com/office/drawing/2014/main" id="{35E464C8-D34F-724F-8D9F-111E0AFBC06B}"/>
              </a:ext>
            </a:extLst>
          </p:cNvPr>
          <p:cNvSpPr/>
          <p:nvPr userDrawn="1"/>
        </p:nvSpPr>
        <p:spPr bwMode="auto">
          <a:xfrm>
            <a:off x="7566011" y="373667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6D61A5E4-D8A6-7C47-8571-55DB0A1A6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702048" y="879249"/>
            <a:ext cx="1099421" cy="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121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82419-55CF-4F65-871F-4636BC6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7A3A8E-0C10-47D9-A259-FEB1BC54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C5B3ED-AA7B-43FD-918F-88BC8846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4508FF-CE70-41B5-8350-AD21D0D19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9C6344-3052-44C1-9017-6FC9866592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E8996F7-1EF6-4D60-9922-0F5705885D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644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714F50-94D9-4770-88FD-290F3206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22503-8C79-4C95-AF4B-5E91AB1F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4ECBD3-B377-444F-8DF4-300CB6A8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443AC2-9AD3-45DC-A27D-E71BFCB72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161B1C-0D65-4516-A592-7F77EEF15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8529B3-D109-4045-8674-05A0BCB6F4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6D0EDD-0544-4C4B-94A4-3E483E114B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2371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0C591-EA90-4B57-9921-74EF644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E43DB3-6696-4FD4-BAA5-1EFE33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DCCA28-11D6-44BD-A537-D7499A43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AC5B57-6AC6-4CC6-AC87-4E05B632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D0D7A7-D4C4-4C5F-88FF-E7B99871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53355ED-EDFE-4CCE-9320-4DE6B9F2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125A962-6AD7-4D90-81A0-D66027D7A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7979A-3B8C-4A9C-9E48-FBBF836266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F1A0AE07-717B-48B1-B906-2A8B44531E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D1366E5-0251-4915-BA44-7536B376918E}"/>
              </a:ext>
            </a:extLst>
          </p:cNvPr>
          <p:cNvSpPr/>
          <p:nvPr userDrawn="1"/>
        </p:nvSpPr>
        <p:spPr bwMode="auto">
          <a:xfrm>
            <a:off x="-19235" y="6705601"/>
            <a:ext cx="1162235" cy="1523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18A068F-2C0D-4C0E-AB49-924CC7899F58}"/>
              </a:ext>
            </a:extLst>
          </p:cNvPr>
          <p:cNvSpPr/>
          <p:nvPr userDrawn="1"/>
        </p:nvSpPr>
        <p:spPr bwMode="auto">
          <a:xfrm>
            <a:off x="1143000" y="6705600"/>
            <a:ext cx="1162235" cy="15239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FE82049-6938-432B-9810-A161723A712B}"/>
              </a:ext>
            </a:extLst>
          </p:cNvPr>
          <p:cNvSpPr/>
          <p:nvPr userDrawn="1"/>
        </p:nvSpPr>
        <p:spPr bwMode="auto">
          <a:xfrm>
            <a:off x="2305235" y="6706986"/>
            <a:ext cx="1162235" cy="1523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ardrop 7">
            <a:extLst>
              <a:ext uri="{FF2B5EF4-FFF2-40B4-BE49-F238E27FC236}">
                <a16:creationId xmlns="" xmlns:a16="http://schemas.microsoft.com/office/drawing/2014/main" id="{45587448-CF18-924C-A410-1CF82D51C8CE}"/>
              </a:ext>
            </a:extLst>
          </p:cNvPr>
          <p:cNvSpPr/>
          <p:nvPr userDrawn="1"/>
        </p:nvSpPr>
        <p:spPr bwMode="auto">
          <a:xfrm>
            <a:off x="7566011" y="373667"/>
            <a:ext cx="1295400" cy="1295400"/>
          </a:xfrm>
          <a:prstGeom prst="teardrop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98A6DA42-D67C-8548-BF7A-090D6EE0F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702048" y="879249"/>
            <a:ext cx="1099421" cy="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996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690C49-125F-42A5-AE43-6D9FD74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7E47F1-7E15-4CC6-B707-DE6E53CE5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61A08-01FA-414B-AF34-7CBBE177D9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34AAAFF4-154A-FB4C-8DD9-E18BAF4CBBFD}"/>
              </a:ext>
            </a:extLst>
          </p:cNvPr>
          <p:cNvSpPr/>
          <p:nvPr userDrawn="1"/>
        </p:nvSpPr>
        <p:spPr bwMode="auto">
          <a:xfrm>
            <a:off x="-19235" y="6705601"/>
            <a:ext cx="1162235" cy="1523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B4E3DAD6-532C-2043-8BB0-F229624B85BD}"/>
              </a:ext>
            </a:extLst>
          </p:cNvPr>
          <p:cNvSpPr/>
          <p:nvPr userDrawn="1"/>
        </p:nvSpPr>
        <p:spPr bwMode="auto">
          <a:xfrm>
            <a:off x="1143000" y="6705600"/>
            <a:ext cx="1162235" cy="15239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3F53C2D8-50BB-D24F-8C7C-DFC57653C102}"/>
              </a:ext>
            </a:extLst>
          </p:cNvPr>
          <p:cNvSpPr/>
          <p:nvPr userDrawn="1"/>
        </p:nvSpPr>
        <p:spPr bwMode="auto">
          <a:xfrm>
            <a:off x="2305235" y="6706986"/>
            <a:ext cx="1162235" cy="1523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="" xmlns:a16="http://schemas.microsoft.com/office/drawing/2014/main" id="{666C37C9-CD0D-B849-9135-2FF68A32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235" y="280386"/>
            <a:ext cx="24574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7615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7ACD0EE-DDB9-4CC4-86C3-26B77087A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DCF8D65-5DE3-41F0-8EB5-0FBAE7F70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4509E2-2EA7-4CCF-BFE3-9B166712C5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D8A8FA-1F9D-4D5D-B546-0624AFD9AF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0740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523F5-3B59-493C-B25F-2A1DE8BD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C6672A-7F8A-4C88-AF06-4AED42E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6C8A1D-18C5-49D9-9BAB-695EE51F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1DCEA0-F33E-4A89-B1D8-7E6A90D30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320F60-2013-477D-AF97-BEADC5E11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59A777-624F-47A9-880B-D8E9EAD085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FDA6F6-2B1F-4307-B595-082A72A73F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0373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EC692341-3FBB-4D72-8D7A-99C53C0CC8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="" xmlns:a16="http://schemas.microsoft.com/office/drawing/2014/main" id="{EA30F629-9CEF-4795-A3C2-A5CAA3DCFC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6215D999-F182-4F4F-ABA0-94A96553E2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9102" name="Rectangle 14">
            <a:extLst>
              <a:ext uri="{FF2B5EF4-FFF2-40B4-BE49-F238E27FC236}">
                <a16:creationId xmlns=""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 dirty="0"/>
          </a:p>
        </p:txBody>
      </p:sp>
      <p:sp>
        <p:nvSpPr>
          <p:cNvPr id="89103" name="Rectangle 15">
            <a:extLst>
              <a:ext uri="{FF2B5EF4-FFF2-40B4-BE49-F238E27FC236}">
                <a16:creationId xmlns=""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 dirty="0"/>
          </a:p>
        </p:txBody>
      </p:sp>
      <p:sp>
        <p:nvSpPr>
          <p:cNvPr id="89104" name="Rectangle 16">
            <a:extLst>
              <a:ext uri="{FF2B5EF4-FFF2-40B4-BE49-F238E27FC236}">
                <a16:creationId xmlns="" xmlns:a16="http://schemas.microsoft.com/office/drawing/2014/main" id="{79BE2190-CBBA-4903-A1E0-C6985C4AB8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4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5" r:id="rId17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zcompan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Изображение выглядит как внутренний, стол, комната, крова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5FFC3D8A-9B9D-7E41-9B36-7DE7A2E00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/>
          <a:stretch/>
        </p:blipFill>
        <p:spPr>
          <a:xfrm>
            <a:off x="4044" y="1256511"/>
            <a:ext cx="6656188" cy="5601489"/>
          </a:xfrm>
          <a:prstGeom prst="rect">
            <a:avLst/>
          </a:prstGeom>
        </p:spPr>
      </p:pic>
      <p:sp>
        <p:nvSpPr>
          <p:cNvPr id="13" name="Rectangle 12" descr="rectangle">
            <a:extLst>
              <a:ext uri="{FF2B5EF4-FFF2-40B4-BE49-F238E27FC236}">
                <a16:creationId xmlns="" xmlns:a16="http://schemas.microsoft.com/office/drawing/2014/main" id="{24BDEF4F-F9BF-45A0-ACB4-FF1377AE97FD}"/>
              </a:ext>
            </a:extLst>
          </p:cNvPr>
          <p:cNvSpPr/>
          <p:nvPr/>
        </p:nvSpPr>
        <p:spPr bwMode="auto">
          <a:xfrm>
            <a:off x="0" y="0"/>
            <a:ext cx="6639654" cy="1271479"/>
          </a:xfrm>
          <a:prstGeom prst="rect">
            <a:avLst/>
          </a:prstGeom>
          <a:solidFill>
            <a:srgbClr val="292C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Рисунок 24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08CFFDCF-60AA-CC46-94D1-C200E9B74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9" y="357480"/>
            <a:ext cx="1633448" cy="555055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8DA1505B-E1DE-B944-B31A-4C77E65759C9}"/>
              </a:ext>
            </a:extLst>
          </p:cNvPr>
          <p:cNvSpPr/>
          <p:nvPr/>
        </p:nvSpPr>
        <p:spPr bwMode="auto">
          <a:xfrm>
            <a:off x="7452320" y="1196752"/>
            <a:ext cx="1718140" cy="17181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="" xmlns:a16="http://schemas.microsoft.com/office/drawing/2014/main" id="{FA9EEF1B-8179-D14D-BD93-B89B9261207F}"/>
              </a:ext>
            </a:extLst>
          </p:cNvPr>
          <p:cNvSpPr/>
          <p:nvPr/>
        </p:nvSpPr>
        <p:spPr bwMode="auto">
          <a:xfrm>
            <a:off x="7164288" y="1677718"/>
            <a:ext cx="938926" cy="8372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="" xmlns:a16="http://schemas.microsoft.com/office/drawing/2014/main" id="{F7CDC8A2-7563-2147-BF32-0B5B95ECDD6E}"/>
              </a:ext>
            </a:extLst>
          </p:cNvPr>
          <p:cNvSpPr/>
          <p:nvPr/>
        </p:nvSpPr>
        <p:spPr bwMode="auto">
          <a:xfrm>
            <a:off x="6287396" y="828324"/>
            <a:ext cx="876892" cy="83729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 descr="rectangle">
            <a:extLst>
              <a:ext uri="{FF2B5EF4-FFF2-40B4-BE49-F238E27FC236}">
                <a16:creationId xmlns="" xmlns:a16="http://schemas.microsoft.com/office/drawing/2014/main" id="{6B5E4070-F0F3-42F5-8092-218B442B26CA}"/>
              </a:ext>
            </a:extLst>
          </p:cNvPr>
          <p:cNvSpPr/>
          <p:nvPr/>
        </p:nvSpPr>
        <p:spPr bwMode="auto">
          <a:xfrm>
            <a:off x="5364088" y="3215085"/>
            <a:ext cx="3779912" cy="36429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60F21A-617B-4338-9E32-03152C56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096" y="3460237"/>
            <a:ext cx="3707904" cy="310859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4200" dirty="0">
                <a:solidFill>
                  <a:schemeClr val="bg1"/>
                </a:solidFill>
              </a:rPr>
              <a:t>Светильники </a:t>
            </a:r>
            <a:r>
              <a:rPr lang="en-US" sz="4200" dirty="0">
                <a:solidFill>
                  <a:schemeClr val="bg1"/>
                </a:solidFill>
              </a:rPr>
              <a:t>GLOBE </a:t>
            </a:r>
            <a:r>
              <a:rPr lang="ru-RU" sz="4200" dirty="0">
                <a:solidFill>
                  <a:schemeClr val="bg1"/>
                </a:solidFill>
              </a:rPr>
              <a:t/>
            </a:r>
            <a:br>
              <a:rPr lang="ru-RU" sz="4200" dirty="0">
                <a:solidFill>
                  <a:schemeClr val="bg1"/>
                </a:solidFill>
              </a:rPr>
            </a:br>
            <a:r>
              <a:rPr lang="ru-RU" sz="4200" dirty="0">
                <a:solidFill>
                  <a:schemeClr val="bg1"/>
                </a:solidFill>
              </a:rPr>
              <a:t>и</a:t>
            </a:r>
            <a:r>
              <a:rPr lang="en-US" sz="4200" dirty="0">
                <a:solidFill>
                  <a:schemeClr val="bg1"/>
                </a:solidFill>
              </a:rPr>
              <a:t> CUBE</a:t>
            </a:r>
            <a:endParaRPr lang="ru-RU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DED2102B-834D-4DF7-A4CC-C6A08C301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784" y="1615331"/>
            <a:ext cx="8229600" cy="1371600"/>
          </a:xfrm>
        </p:spPr>
        <p:txBody>
          <a:bodyPr/>
          <a:lstStyle/>
          <a:p>
            <a:r>
              <a:rPr lang="ru-RU" b="1" dirty="0">
                <a:cs typeface="Arial" pitchFamily="34" charset="0"/>
              </a:rPr>
              <a:t>СПАСИБО</a:t>
            </a:r>
            <a:br>
              <a:rPr lang="ru-RU" b="1" dirty="0">
                <a:cs typeface="Arial" pitchFamily="34" charset="0"/>
              </a:rPr>
            </a:br>
            <a:r>
              <a:rPr lang="ru-RU" b="1" dirty="0">
                <a:cs typeface="Arial" pitchFamily="34" charset="0"/>
              </a:rPr>
              <a:t>УСПЕШНЫХ ПРОДАЖ!</a:t>
            </a:r>
            <a:endParaRPr lang="en-US" altLang="en-US" dirty="0"/>
          </a:p>
        </p:txBody>
      </p:sp>
      <p:sp>
        <p:nvSpPr>
          <p:cNvPr id="7" name="Rectangle 18">
            <a:extLst>
              <a:ext uri="{FF2B5EF4-FFF2-40B4-BE49-F238E27FC236}">
                <a16:creationId xmlns="" xmlns:a16="http://schemas.microsoft.com/office/drawing/2014/main" id="{92D3AF5D-1ECD-4063-8D47-3319097CC9DD}"/>
              </a:ext>
            </a:extLst>
          </p:cNvPr>
          <p:cNvSpPr txBox="1">
            <a:spLocks noChangeArrowheads="1"/>
          </p:cNvSpPr>
          <p:nvPr/>
        </p:nvSpPr>
        <p:spPr>
          <a:xfrm>
            <a:off x="8305800" y="6552527"/>
            <a:ext cx="49566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2757A297-25DA-4E2C-BAB7-44199D986FBE}" type="slidenum">
              <a:rPr lang="en-US" altLang="en-US" sz="1200" smtClean="0">
                <a:solidFill>
                  <a:schemeClr val="accent5"/>
                </a:solidFill>
                <a:latin typeface="+mj-lt"/>
              </a:rPr>
              <a:pPr algn="r"/>
              <a:t>10</a:t>
            </a:fld>
            <a:endParaRPr lang="en-US" altLang="en-US" sz="1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25E50-D14B-A84D-849B-9C966B0BB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7861"/>
            <a:ext cx="1267975" cy="1267975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="" xmlns:a16="http://schemas.microsoft.com/office/drawing/2014/main" id="{7CC75ACD-5A23-0B43-B6E5-DC52C3852467}"/>
              </a:ext>
            </a:extLst>
          </p:cNvPr>
          <p:cNvSpPr txBox="1">
            <a:spLocks/>
          </p:cNvSpPr>
          <p:nvPr/>
        </p:nvSpPr>
        <p:spPr bwMode="auto">
          <a:xfrm>
            <a:off x="4143594" y="3840036"/>
            <a:ext cx="4410040" cy="264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ООО «А Зет»</a:t>
            </a:r>
            <a:r>
              <a:rPr lang="en-US" dirty="0">
                <a:cs typeface="Arial" pitchFamily="34" charset="0"/>
              </a:rPr>
              <a:t> –</a:t>
            </a:r>
            <a:r>
              <a:rPr lang="ru-RU" dirty="0">
                <a:cs typeface="Arial" pitchFamily="34" charset="0"/>
              </a:rPr>
              <a:t> комплексный </a:t>
            </a:r>
          </a:p>
          <a:p>
            <a:pPr marL="342900" indent="-342900" algn="just" fontAlgn="auto"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поставщик элементов питания,</a:t>
            </a:r>
          </a:p>
          <a:p>
            <a:pPr marL="342900" indent="-342900" algn="just" fontAlgn="auto"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источников света</a:t>
            </a:r>
            <a:r>
              <a:rPr lang="en-US" dirty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и электротехники </a:t>
            </a:r>
            <a:r>
              <a:rPr lang="en-US" sz="900" dirty="0">
                <a:cs typeface="Arial" pitchFamily="34" charset="0"/>
              </a:rPr>
              <a:t> </a:t>
            </a:r>
          </a:p>
          <a:p>
            <a:pPr marL="342900" indent="-342900" algn="just" fontAlgn="auto">
              <a:spcAft>
                <a:spcPts val="0"/>
              </a:spcAft>
              <a:defRPr/>
            </a:pPr>
            <a:endParaRPr lang="en-US" sz="900" dirty="0">
              <a:cs typeface="Arial" pitchFamily="34" charset="0"/>
            </a:endParaRPr>
          </a:p>
          <a:p>
            <a:pPr marL="342900" indent="-342900" algn="just" eaLnBrk="0" hangingPunct="0">
              <a:defRPr/>
            </a:pPr>
            <a:r>
              <a:rPr lang="ru-RU" dirty="0">
                <a:cs typeface="Arial" pitchFamily="34" charset="0"/>
              </a:rPr>
              <a:t>142072, Московская обл., г. Домодедово,</a:t>
            </a:r>
          </a:p>
          <a:p>
            <a:pPr marL="342900" indent="-342900" algn="just" eaLnBrk="0" hangingPunct="0">
              <a:defRPr/>
            </a:pPr>
            <a:r>
              <a:rPr lang="ru-RU" dirty="0" err="1">
                <a:cs typeface="Arial" pitchFamily="34" charset="0"/>
              </a:rPr>
              <a:t>мкр</a:t>
            </a:r>
            <a:r>
              <a:rPr lang="ru-RU" dirty="0">
                <a:cs typeface="Arial" pitchFamily="34" charset="0"/>
              </a:rPr>
              <a:t>. </a:t>
            </a:r>
            <a:r>
              <a:rPr lang="ru-RU" dirty="0" err="1">
                <a:cs typeface="Arial" pitchFamily="34" charset="0"/>
              </a:rPr>
              <a:t>Востряково</a:t>
            </a:r>
            <a:r>
              <a:rPr lang="ru-RU" dirty="0">
                <a:cs typeface="Arial" pitchFamily="34" charset="0"/>
              </a:rPr>
              <a:t>, </a:t>
            </a:r>
            <a:r>
              <a:rPr lang="ru-RU" dirty="0" err="1">
                <a:cs typeface="Arial" pitchFamily="34" charset="0"/>
              </a:rPr>
              <a:t>влад</a:t>
            </a:r>
            <a:r>
              <a:rPr lang="ru-RU" dirty="0">
                <a:cs typeface="Arial" pitchFamily="34" charset="0"/>
              </a:rPr>
              <a:t>. «</a:t>
            </a:r>
            <a:r>
              <a:rPr lang="ru-RU" dirty="0" err="1">
                <a:cs typeface="Arial" pitchFamily="34" charset="0"/>
              </a:rPr>
              <a:t>Триколор</a:t>
            </a:r>
            <a:r>
              <a:rPr lang="ru-RU" dirty="0">
                <a:cs typeface="Arial" pitchFamily="34" charset="0"/>
              </a:rPr>
              <a:t>», стр. 4</a:t>
            </a:r>
          </a:p>
          <a:p>
            <a:pPr marL="342900" indent="-342900" algn="just" eaLnBrk="0" hangingPunct="0">
              <a:defRPr/>
            </a:pPr>
            <a:r>
              <a:rPr lang="ru-RU" dirty="0">
                <a:cs typeface="Arial" pitchFamily="34" charset="0"/>
              </a:rPr>
              <a:t>тел. (495) 926-50-50, </a:t>
            </a:r>
          </a:p>
          <a:p>
            <a:pPr marL="342900" indent="-342900" algn="just" eaLnBrk="0" hangingPunct="0">
              <a:defRPr/>
            </a:pPr>
            <a:r>
              <a:rPr lang="ru-RU" dirty="0">
                <a:cs typeface="Arial" pitchFamily="34" charset="0"/>
              </a:rPr>
              <a:t>факс. (495) 926-50-50</a:t>
            </a:r>
          </a:p>
          <a:p>
            <a:pPr marL="342900" indent="-342900" algn="just" eaLnBrk="0" hangingPunct="0">
              <a:defRPr/>
            </a:pPr>
            <a:r>
              <a:rPr lang="ru-RU" dirty="0">
                <a:solidFill>
                  <a:schemeClr val="accent5"/>
                </a:solidFill>
                <a:cs typeface="Arial" pitchFamily="34" charset="0"/>
                <a:hlinkClick r:id="rId4" tooltip="http://www.azcompany.ru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www.azcompany.ru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стол, комната, крова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3CA3117D-62DD-B340-A6F4-B4242090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41" y="1349544"/>
            <a:ext cx="2444828" cy="426182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61C6B379-C7D0-7740-ADB3-5C8AC490EE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817" y="0"/>
            <a:ext cx="2780928" cy="239174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комната, кровать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4B64A738-F310-F940-849A-C9A4070D13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817" y="2506434"/>
            <a:ext cx="2780928" cy="435156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950DC1DC-2E50-374E-9E26-192ADF4F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41" y="3429000"/>
            <a:ext cx="3361331" cy="24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1"/>
                </a:solidFill>
                <a:ea typeface="Calibri"/>
                <a:cs typeface="Arial" pitchFamily="34" charset="0"/>
              </a:rPr>
              <a:t>Светильники </a:t>
            </a:r>
            <a:r>
              <a:rPr lang="en-US" sz="3200" b="1" dirty="0">
                <a:solidFill>
                  <a:schemeClr val="accent1"/>
                </a:solidFill>
                <a:ea typeface="Calibri"/>
                <a:cs typeface="Arial" pitchFamily="34" charset="0"/>
              </a:rPr>
              <a:t>GLOBE</a:t>
            </a:r>
            <a:r>
              <a:rPr lang="ru-RU" sz="3200" b="1" dirty="0">
                <a:solidFill>
                  <a:schemeClr val="accent1"/>
                </a:solidFill>
                <a:ea typeface="Calibri"/>
                <a:cs typeface="Arial" pitchFamily="34" charset="0"/>
              </a:rPr>
              <a:t> – новый взгляд на современный интерьер!</a:t>
            </a:r>
            <a:endParaRPr lang="en-US" alt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="" xmlns:a16="http://schemas.microsoft.com/office/drawing/2014/main" id="{4C9ED4E0-A6CE-4949-9023-09905FA89D30}"/>
              </a:ext>
            </a:extLst>
          </p:cNvPr>
          <p:cNvSpPr txBox="1">
            <a:spLocks noChangeArrowheads="1"/>
          </p:cNvSpPr>
          <p:nvPr/>
        </p:nvSpPr>
        <p:spPr>
          <a:xfrm>
            <a:off x="8305800" y="6552527"/>
            <a:ext cx="49566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2757A297-25DA-4E2C-BAB7-44199D986FBE}" type="slidenum">
              <a:rPr lang="en-US" altLang="en-US" sz="1200" smtClean="0">
                <a:solidFill>
                  <a:schemeClr val="accent5"/>
                </a:solidFill>
                <a:latin typeface="+mj-lt"/>
              </a:rPr>
              <a:pPr algn="r"/>
              <a:t>2</a:t>
            </a:fld>
            <a:endParaRPr lang="en-US" altLang="en-US" sz="12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5325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Изображение выглядит как трава, белый, поле, мяч&#10;&#10;Автоматически созданное описание">
            <a:extLst>
              <a:ext uri="{FF2B5EF4-FFF2-40B4-BE49-F238E27FC236}">
                <a16:creationId xmlns="" xmlns:a16="http://schemas.microsoft.com/office/drawing/2014/main" id="{C63E4D31-3D75-C048-B50C-AAA751C58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817" y="2505047"/>
            <a:ext cx="2780928" cy="4351565"/>
          </a:xfrm>
          <a:prstGeom prst="rect">
            <a:avLst/>
          </a:prstGeom>
        </p:spPr>
      </p:pic>
      <p:grpSp>
        <p:nvGrpSpPr>
          <p:cNvPr id="13" name="Group 12" descr="date, website, page number">
            <a:extLst>
              <a:ext uri="{FF2B5EF4-FFF2-40B4-BE49-F238E27FC236}">
                <a16:creationId xmlns="" xmlns:a16="http://schemas.microsoft.com/office/drawing/2014/main" id="{07A09D7D-B24A-42F2-BDDB-4AF6DCF8DCA8}"/>
              </a:ext>
            </a:extLst>
          </p:cNvPr>
          <p:cNvGrpSpPr/>
          <p:nvPr/>
        </p:nvGrpSpPr>
        <p:grpSpPr>
          <a:xfrm>
            <a:off x="6276884" y="6552527"/>
            <a:ext cx="2524585" cy="228600"/>
            <a:chOff x="6276884" y="6552527"/>
            <a:chExt cx="2524585" cy="228600"/>
          </a:xfrm>
        </p:grpSpPr>
        <p:sp>
          <p:nvSpPr>
            <p:cNvPr id="14" name="Rectangle 18">
              <a:extLst>
                <a:ext uri="{FF2B5EF4-FFF2-40B4-BE49-F238E27FC236}">
                  <a16:creationId xmlns="" xmlns:a16="http://schemas.microsoft.com/office/drawing/2014/main" id="{3D48C4F5-1F71-4FB8-9AE4-4785BD91B41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/>
              <a:fld id="{2757A297-25DA-4E2C-BAB7-44199D986FBE}" type="slidenum">
                <a:rPr lang="en-US" altLang="en-US" sz="1200" smtClean="0">
                  <a:solidFill>
                    <a:schemeClr val="accent5"/>
                  </a:solidFill>
                  <a:latin typeface="+mj-lt"/>
                </a:rPr>
                <a:pPr algn="r"/>
                <a:t>3</a:t>
              </a:fld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="" xmlns:a16="http://schemas.microsoft.com/office/drawing/2014/main" id="{64663EB2-3609-4B38-8EC8-E2DFE686E43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276884" y="6553200"/>
              <a:ext cx="1619432" cy="22792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chemeClr val="accent5"/>
                  </a:solidFill>
                  <a:latin typeface="+mj-lt"/>
                </a:rPr>
                <a:t>www.azcompany.ru</a:t>
              </a:r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pic>
        <p:nvPicPr>
          <p:cNvPr id="37" name="Picture 3">
            <a:extLst>
              <a:ext uri="{FF2B5EF4-FFF2-40B4-BE49-F238E27FC236}">
                <a16:creationId xmlns="" xmlns:a16="http://schemas.microsoft.com/office/drawing/2014/main" id="{9EFBF9A7-0AD1-894E-8B53-9D9533382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8817" y="0"/>
            <a:ext cx="2805965" cy="237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le 2">
            <a:extLst>
              <a:ext uri="{FF2B5EF4-FFF2-40B4-BE49-F238E27FC236}">
                <a16:creationId xmlns="" xmlns:a16="http://schemas.microsoft.com/office/drawing/2014/main" id="{366E8562-6E15-4045-BD80-0C708F18EAF4}"/>
              </a:ext>
            </a:extLst>
          </p:cNvPr>
          <p:cNvSpPr txBox="1">
            <a:spLocks/>
          </p:cNvSpPr>
          <p:nvPr/>
        </p:nvSpPr>
        <p:spPr>
          <a:xfrm>
            <a:off x="5525430" y="2376486"/>
            <a:ext cx="2780370" cy="3955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ru-RU" sz="3200" b="1" dirty="0">
                <a:solidFill>
                  <a:schemeClr val="accent1"/>
                </a:solidFill>
                <a:latin typeface="+mn-lt"/>
              </a:rPr>
              <a:t>Светильники СТАРТ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GLOBE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и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 CUBE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latin typeface="+mn-lt"/>
              </a:rPr>
              <a:t>применяются для декоративной подсветки в интерьере как внутри, так и снаружи дома</a:t>
            </a:r>
            <a:endParaRPr lang="ru-RU" sz="1600" b="1" dirty="0">
              <a:latin typeface="+mn-lt"/>
              <a:ea typeface="Calibri"/>
              <a:cs typeface="Arial" pitchFamily="34" charset="0"/>
            </a:endParaRPr>
          </a:p>
        </p:txBody>
      </p:sp>
      <p:pic>
        <p:nvPicPr>
          <p:cNvPr id="47" name="Рисунок 46" descr="Изображение выглядит как внутренний, комната, цветной, ночь&#10;&#10;Автоматически созданное описание">
            <a:extLst>
              <a:ext uri="{FF2B5EF4-FFF2-40B4-BE49-F238E27FC236}">
                <a16:creationId xmlns="" xmlns:a16="http://schemas.microsoft.com/office/drawing/2014/main" id="{4F0F88B0-6C96-C44D-BE0A-6FABF20BB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0768"/>
            <a:ext cx="2444829" cy="42484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5">
            <a:extLst>
              <a:ext uri="{FF2B5EF4-FFF2-40B4-BE49-F238E27FC236}">
                <a16:creationId xmlns="" xmlns:a16="http://schemas.microsoft.com/office/drawing/2014/main" id="{A602F5C5-B33D-6648-8E26-B605BE688000}"/>
              </a:ext>
            </a:extLst>
          </p:cNvPr>
          <p:cNvSpPr/>
          <p:nvPr/>
        </p:nvSpPr>
        <p:spPr bwMode="auto">
          <a:xfrm rot="16200000">
            <a:off x="4603536" y="4006772"/>
            <a:ext cx="718731" cy="23021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="" xmlns:a16="http://schemas.microsoft.com/office/drawing/2014/main" id="{498BEEB6-6162-7347-A77D-404DD024C1AB}"/>
              </a:ext>
            </a:extLst>
          </p:cNvPr>
          <p:cNvSpPr/>
          <p:nvPr/>
        </p:nvSpPr>
        <p:spPr bwMode="auto">
          <a:xfrm rot="16200000">
            <a:off x="2233310" y="4036570"/>
            <a:ext cx="718731" cy="22425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Объект 47">
            <a:extLst>
              <a:ext uri="{FF2B5EF4-FFF2-40B4-BE49-F238E27FC236}">
                <a16:creationId xmlns="" xmlns:a16="http://schemas.microsoft.com/office/drawing/2014/main" id="{9405C1A5-B496-0E42-9264-92B95994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90" y="1446942"/>
            <a:ext cx="6827718" cy="65571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Решения для интерьера дома:</a:t>
            </a:r>
          </a:p>
        </p:txBody>
      </p:sp>
      <p:sp>
        <p:nvSpPr>
          <p:cNvPr id="50" name="Текст 49">
            <a:extLst>
              <a:ext uri="{FF2B5EF4-FFF2-40B4-BE49-F238E27FC236}">
                <a16:creationId xmlns="" xmlns:a16="http://schemas.microsoft.com/office/drawing/2014/main" id="{84CD6A19-54E2-1047-AE9B-279B7E851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738" y="4887531"/>
            <a:ext cx="2302185" cy="557692"/>
          </a:xfrm>
        </p:spPr>
        <p:txBody>
          <a:bodyPr/>
          <a:lstStyle/>
          <a:p>
            <a:pPr algn="ctr"/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Прикроватные тумбы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="" xmlns:a16="http://schemas.microsoft.com/office/drawing/2014/main" id="{1502300B-908D-F041-8DCE-5704B7667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1"/>
          <a:stretch/>
        </p:blipFill>
        <p:spPr bwMode="auto">
          <a:xfrm>
            <a:off x="1471378" y="2280690"/>
            <a:ext cx="2242593" cy="24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>
            <a:extLst>
              <a:ext uri="{FF2B5EF4-FFF2-40B4-BE49-F238E27FC236}">
                <a16:creationId xmlns="" xmlns:a16="http://schemas.microsoft.com/office/drawing/2014/main" id="{E53B2CA4-73EA-3744-B24C-95C433FFC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9738" y="2282213"/>
            <a:ext cx="2304256" cy="24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="" xmlns:a16="http://schemas.microsoft.com/office/drawing/2014/main" id="{1DF4985C-F707-CB48-B660-3E6E5E100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761" y="2280690"/>
            <a:ext cx="2808313" cy="24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3">
            <a:extLst>
              <a:ext uri="{FF2B5EF4-FFF2-40B4-BE49-F238E27FC236}">
                <a16:creationId xmlns="" xmlns:a16="http://schemas.microsoft.com/office/drawing/2014/main" id="{7BAC0FF7-276B-6D40-87F8-9A3BC893FBA8}"/>
              </a:ext>
            </a:extLst>
          </p:cNvPr>
          <p:cNvSpPr/>
          <p:nvPr/>
        </p:nvSpPr>
        <p:spPr bwMode="auto">
          <a:xfrm>
            <a:off x="533399" y="2282213"/>
            <a:ext cx="798242" cy="3235019"/>
          </a:xfrm>
          <a:prstGeom prst="rect">
            <a:avLst/>
          </a:prstGeom>
          <a:solidFill>
            <a:srgbClr val="F047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7">
            <a:extLst>
              <a:ext uri="{FF2B5EF4-FFF2-40B4-BE49-F238E27FC236}">
                <a16:creationId xmlns="" xmlns:a16="http://schemas.microsoft.com/office/drawing/2014/main" id="{D775E646-4035-CC45-B91A-0CBE2FFCB588}"/>
              </a:ext>
            </a:extLst>
          </p:cNvPr>
          <p:cNvSpPr/>
          <p:nvPr/>
        </p:nvSpPr>
        <p:spPr bwMode="auto">
          <a:xfrm>
            <a:off x="6209761" y="4798499"/>
            <a:ext cx="2808313" cy="718733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Текст 48">
            <a:extLst>
              <a:ext uri="{FF2B5EF4-FFF2-40B4-BE49-F238E27FC236}">
                <a16:creationId xmlns="" xmlns:a16="http://schemas.microsoft.com/office/drawing/2014/main" id="{E331A158-E889-3A45-B2AE-1DC84199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9210" y="4869159"/>
            <a:ext cx="2056686" cy="57606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Детские комнаты</a:t>
            </a:r>
          </a:p>
        </p:txBody>
      </p:sp>
      <p:sp>
        <p:nvSpPr>
          <p:cNvPr id="60" name="Текст 49">
            <a:extLst>
              <a:ext uri="{FF2B5EF4-FFF2-40B4-BE49-F238E27FC236}">
                <a16:creationId xmlns="" xmlns:a16="http://schemas.microsoft.com/office/drawing/2014/main" id="{A820F27F-C73F-B946-9E47-50A52F9EACD7}"/>
              </a:ext>
            </a:extLst>
          </p:cNvPr>
          <p:cNvSpPr txBox="1">
            <a:spLocks/>
          </p:cNvSpPr>
          <p:nvPr/>
        </p:nvSpPr>
        <p:spPr bwMode="auto">
          <a:xfrm>
            <a:off x="6209760" y="4826441"/>
            <a:ext cx="2754727" cy="6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Создание романтической атмосферы в комнате</a:t>
            </a:r>
          </a:p>
        </p:txBody>
      </p:sp>
      <p:sp>
        <p:nvSpPr>
          <p:cNvPr id="61" name="Текст 48">
            <a:extLst>
              <a:ext uri="{FF2B5EF4-FFF2-40B4-BE49-F238E27FC236}">
                <a16:creationId xmlns="" xmlns:a16="http://schemas.microsoft.com/office/drawing/2014/main" id="{1164D227-0A6B-544C-BB32-41A15C3152FB}"/>
              </a:ext>
            </a:extLst>
          </p:cNvPr>
          <p:cNvSpPr txBox="1">
            <a:spLocks/>
          </p:cNvSpPr>
          <p:nvPr/>
        </p:nvSpPr>
        <p:spPr bwMode="auto">
          <a:xfrm>
            <a:off x="6206650" y="5886509"/>
            <a:ext cx="2808313" cy="4948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20000">
                <a:schemeClr val="accent5">
                  <a:lumMod val="45000"/>
                  <a:lumOff val="55000"/>
                </a:schemeClr>
              </a:gs>
              <a:gs pos="54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292C68"/>
                </a:solidFill>
                <a:latin typeface="Arial" pitchFamily="34" charset="0"/>
                <a:ea typeface="Calibri"/>
                <a:cs typeface="Arial" pitchFamily="34" charset="0"/>
              </a:rPr>
              <a:t>Безопасные материалы</a:t>
            </a:r>
          </a:p>
        </p:txBody>
      </p:sp>
      <p:sp>
        <p:nvSpPr>
          <p:cNvPr id="72" name="Rectangle 18">
            <a:extLst>
              <a:ext uri="{FF2B5EF4-FFF2-40B4-BE49-F238E27FC236}">
                <a16:creationId xmlns="" xmlns:a16="http://schemas.microsoft.com/office/drawing/2014/main" id="{BA374238-3691-9D45-87CC-595172E697DE}"/>
              </a:ext>
            </a:extLst>
          </p:cNvPr>
          <p:cNvSpPr txBox="1">
            <a:spLocks noChangeArrowheads="1"/>
          </p:cNvSpPr>
          <p:nvPr/>
        </p:nvSpPr>
        <p:spPr>
          <a:xfrm>
            <a:off x="6276884" y="6553873"/>
            <a:ext cx="1619432" cy="227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200" dirty="0" err="1">
                <a:solidFill>
                  <a:schemeClr val="accent5"/>
                </a:solidFill>
                <a:latin typeface="+mj-lt"/>
              </a:rPr>
              <a:t>www.azcompany.ru</a:t>
            </a:r>
            <a:endParaRPr lang="en-US" altLang="en-US" sz="12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="" xmlns:a16="http://schemas.microsoft.com/office/drawing/2014/main" id="{A169075D-4F1A-CC44-AAAB-D39EC206F4F2}"/>
              </a:ext>
            </a:extLst>
          </p:cNvPr>
          <p:cNvSpPr/>
          <p:nvPr/>
        </p:nvSpPr>
        <p:spPr bwMode="auto">
          <a:xfrm rot="16200000">
            <a:off x="4085215" y="4377258"/>
            <a:ext cx="1755374" cy="2302185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="" xmlns:a16="http://schemas.microsoft.com/office/drawing/2014/main" id="{AC560B5F-BED8-5A4B-9CD1-0FF542666AF0}"/>
              </a:ext>
            </a:extLst>
          </p:cNvPr>
          <p:cNvSpPr/>
          <p:nvPr/>
        </p:nvSpPr>
        <p:spPr bwMode="auto">
          <a:xfrm rot="16200000">
            <a:off x="1714990" y="4407055"/>
            <a:ext cx="1755371" cy="22425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Объект 47">
            <a:extLst>
              <a:ext uri="{FF2B5EF4-FFF2-40B4-BE49-F238E27FC236}">
                <a16:creationId xmlns="" xmlns:a16="http://schemas.microsoft.com/office/drawing/2014/main" id="{89D8A3BC-7F77-2546-8A38-C56678B3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7" y="692696"/>
            <a:ext cx="5328591" cy="114830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Решения для ландшафтного дизайна:</a:t>
            </a:r>
          </a:p>
        </p:txBody>
      </p:sp>
      <p:sp>
        <p:nvSpPr>
          <p:cNvPr id="24" name="Текст 49">
            <a:extLst>
              <a:ext uri="{FF2B5EF4-FFF2-40B4-BE49-F238E27FC236}">
                <a16:creationId xmlns="" xmlns:a16="http://schemas.microsoft.com/office/drawing/2014/main" id="{9CC6B250-8E4D-9748-AE58-13B51F26BA62}"/>
              </a:ext>
            </a:extLst>
          </p:cNvPr>
          <p:cNvSpPr txBox="1">
            <a:spLocks/>
          </p:cNvSpPr>
          <p:nvPr/>
        </p:nvSpPr>
        <p:spPr bwMode="auto">
          <a:xfrm>
            <a:off x="4067943" y="4650664"/>
            <a:ext cx="1800201" cy="17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Декоративное украшение дорожек и придомовой территории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="" xmlns:a16="http://schemas.microsoft.com/office/drawing/2014/main" id="{AB86D19B-E8CE-E94B-986E-F064A4C9ED19}"/>
              </a:ext>
            </a:extLst>
          </p:cNvPr>
          <p:cNvSpPr/>
          <p:nvPr/>
        </p:nvSpPr>
        <p:spPr bwMode="auto">
          <a:xfrm>
            <a:off x="533399" y="2134379"/>
            <a:ext cx="798242" cy="427165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="" xmlns:a16="http://schemas.microsoft.com/office/drawing/2014/main" id="{2E485ACE-A471-1542-83BE-0A20DBF0540F}"/>
              </a:ext>
            </a:extLst>
          </p:cNvPr>
          <p:cNvSpPr/>
          <p:nvPr/>
        </p:nvSpPr>
        <p:spPr bwMode="auto">
          <a:xfrm>
            <a:off x="6209761" y="4650665"/>
            <a:ext cx="2808313" cy="17553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Текст 48">
            <a:extLst>
              <a:ext uri="{FF2B5EF4-FFF2-40B4-BE49-F238E27FC236}">
                <a16:creationId xmlns="" xmlns:a16="http://schemas.microsoft.com/office/drawing/2014/main" id="{A290ECE2-DC80-AA41-9587-E6AC75ED4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9210" y="4721324"/>
            <a:ext cx="1986748" cy="1587996"/>
          </a:xfrm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Освещение территории</a:t>
            </a:r>
          </a:p>
        </p:txBody>
      </p:sp>
      <p:sp>
        <p:nvSpPr>
          <p:cNvPr id="31" name="Текст 49">
            <a:extLst>
              <a:ext uri="{FF2B5EF4-FFF2-40B4-BE49-F238E27FC236}">
                <a16:creationId xmlns="" xmlns:a16="http://schemas.microsoft.com/office/drawing/2014/main" id="{72FF08D0-D38F-374D-A962-AB65CBAD86BE}"/>
              </a:ext>
            </a:extLst>
          </p:cNvPr>
          <p:cNvSpPr txBox="1">
            <a:spLocks/>
          </p:cNvSpPr>
          <p:nvPr/>
        </p:nvSpPr>
        <p:spPr bwMode="auto">
          <a:xfrm>
            <a:off x="6276884" y="4721326"/>
            <a:ext cx="2687603" cy="158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Освещение беседок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="" xmlns:a16="http://schemas.microsoft.com/office/drawing/2014/main" id="{60D0C28A-8EF3-5343-90D5-C5A6017ADC97}"/>
              </a:ext>
            </a:extLst>
          </p:cNvPr>
          <p:cNvSpPr txBox="1">
            <a:spLocks noChangeArrowheads="1"/>
          </p:cNvSpPr>
          <p:nvPr/>
        </p:nvSpPr>
        <p:spPr>
          <a:xfrm>
            <a:off x="6276884" y="6553873"/>
            <a:ext cx="1619432" cy="227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200" dirty="0" err="1">
                <a:solidFill>
                  <a:schemeClr val="accent5"/>
                </a:solidFill>
                <a:latin typeface="+mj-lt"/>
              </a:rPr>
              <a:t>www.azcompany.ru</a:t>
            </a:r>
            <a:endParaRPr lang="en-US" altLang="en-US" sz="1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="" xmlns:a16="http://schemas.microsoft.com/office/drawing/2014/main" id="{AC843DE1-A1D1-4549-B243-A38DC08B8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1378" y="2138663"/>
            <a:ext cx="2242593" cy="245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>
            <a:extLst>
              <a:ext uri="{FF2B5EF4-FFF2-40B4-BE49-F238E27FC236}">
                <a16:creationId xmlns="" xmlns:a16="http://schemas.microsoft.com/office/drawing/2014/main" id="{FF22E5C7-2A86-8F4D-9C42-4D12ACC48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1809" y="2132856"/>
            <a:ext cx="2302186" cy="24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F953162A-4294-2849-BCB8-A8BB94530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759" y="2132857"/>
            <a:ext cx="2808313" cy="24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date, website, page number">
            <a:extLst>
              <a:ext uri="{FF2B5EF4-FFF2-40B4-BE49-F238E27FC236}">
                <a16:creationId xmlns="" xmlns:a16="http://schemas.microsoft.com/office/drawing/2014/main" id="{9781F712-0867-4985-8589-27938C03919F}"/>
              </a:ext>
            </a:extLst>
          </p:cNvPr>
          <p:cNvGrpSpPr/>
          <p:nvPr/>
        </p:nvGrpSpPr>
        <p:grpSpPr>
          <a:xfrm>
            <a:off x="6276884" y="6552527"/>
            <a:ext cx="2524585" cy="228600"/>
            <a:chOff x="6276884" y="6552527"/>
            <a:chExt cx="2524585" cy="228600"/>
          </a:xfrm>
        </p:grpSpPr>
        <p:sp>
          <p:nvSpPr>
            <p:cNvPr id="10" name="Rectangle 18">
              <a:extLst>
                <a:ext uri="{FF2B5EF4-FFF2-40B4-BE49-F238E27FC236}">
                  <a16:creationId xmlns="" xmlns:a16="http://schemas.microsoft.com/office/drawing/2014/main" id="{88E1C357-7318-491C-8D49-DC28546210F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/>
              <a:fld id="{2757A297-25DA-4E2C-BAB7-44199D986FBE}" type="slidenum">
                <a:rPr lang="en-US" altLang="en-US" sz="1200" smtClean="0">
                  <a:solidFill>
                    <a:schemeClr val="accent5"/>
                  </a:solidFill>
                  <a:latin typeface="+mj-lt"/>
                </a:rPr>
                <a:pPr algn="r"/>
                <a:t>6</a:t>
              </a:fld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="" xmlns:a16="http://schemas.microsoft.com/office/drawing/2014/main" id="{2EA6175A-9416-44C4-9849-B6B6906F60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276884" y="6553200"/>
              <a:ext cx="1619432" cy="22792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chemeClr val="accent5"/>
                  </a:solidFill>
                  <a:latin typeface="+mj-lt"/>
                </a:rPr>
                <a:t>www.azcompany.ru</a:t>
              </a:r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="" xmlns:a16="http://schemas.microsoft.com/office/drawing/2014/main" id="{6A4B6689-E3BE-9B47-8122-20F5A326048F}"/>
              </a:ext>
            </a:extLst>
          </p:cNvPr>
          <p:cNvSpPr/>
          <p:nvPr/>
        </p:nvSpPr>
        <p:spPr bwMode="auto">
          <a:xfrm>
            <a:off x="533399" y="1916832"/>
            <a:ext cx="612762" cy="3338640"/>
          </a:xfrm>
          <a:prstGeom prst="rect">
            <a:avLst/>
          </a:prstGeom>
          <a:solidFill>
            <a:srgbClr val="F047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Picture 3">
            <a:extLst>
              <a:ext uri="{FF2B5EF4-FFF2-40B4-BE49-F238E27FC236}">
                <a16:creationId xmlns="" xmlns:a16="http://schemas.microsoft.com/office/drawing/2014/main" id="{F2381A00-6E83-9741-9F4E-9E7DE8438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1440" y="3151871"/>
            <a:ext cx="3909944" cy="211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1123C738-1E2E-7842-AC39-C0894F542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724" y="5517232"/>
            <a:ext cx="8317432" cy="864095"/>
          </a:xfrm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Высокая </a:t>
            </a:r>
            <a:r>
              <a:rPr lang="ru-RU" b="1" dirty="0" err="1">
                <a:latin typeface="Arial" pitchFamily="34" charset="0"/>
                <a:ea typeface="Calibri"/>
                <a:cs typeface="Arial" pitchFamily="34" charset="0"/>
              </a:rPr>
              <a:t>влагозащита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ea typeface="Calibri"/>
                <a:cs typeface="Arial" pitchFamily="34" charset="0"/>
              </a:rPr>
              <a:t>IP 65 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– адаптация к Российским погодным условиям.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Рабочая температура от -10 до +30</a:t>
            </a:r>
            <a:r>
              <a:rPr lang="ru-RU" b="1" baseline="30000" dirty="0">
                <a:latin typeface="Arial" pitchFamily="34" charset="0"/>
                <a:ea typeface="Calibri"/>
                <a:cs typeface="Arial" pitchFamily="34" charset="0"/>
              </a:rPr>
              <a:t>о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С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="" xmlns:a16="http://schemas.microsoft.com/office/drawing/2014/main" id="{A0BF54EB-72E4-8847-AA34-E5CF883CFA51}"/>
              </a:ext>
            </a:extLst>
          </p:cNvPr>
          <p:cNvSpPr/>
          <p:nvPr/>
        </p:nvSpPr>
        <p:spPr bwMode="auto">
          <a:xfrm>
            <a:off x="4941440" y="1916831"/>
            <a:ext cx="3909943" cy="115212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Объект 47">
            <a:extLst>
              <a:ext uri="{FF2B5EF4-FFF2-40B4-BE49-F238E27FC236}">
                <a16:creationId xmlns="" xmlns:a16="http://schemas.microsoft.com/office/drawing/2014/main" id="{0AB51892-B10F-9248-9994-C637C7C9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07" y="1022795"/>
            <a:ext cx="6354521" cy="64807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Решения для любой погоды:</a:t>
            </a:r>
          </a:p>
        </p:txBody>
      </p:sp>
      <p:pic>
        <p:nvPicPr>
          <p:cNvPr id="13" name="Рисунок 12" descr="Изображение выглядит как внешний, трава, сад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7BBC5F73-5150-0C4F-A6B3-E6BEC0F68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072" y="1916831"/>
            <a:ext cx="3537457" cy="33523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date, website, page number">
            <a:extLst>
              <a:ext uri="{FF2B5EF4-FFF2-40B4-BE49-F238E27FC236}">
                <a16:creationId xmlns="" xmlns:a16="http://schemas.microsoft.com/office/drawing/2014/main" id="{9781F712-0867-4985-8589-27938C03919F}"/>
              </a:ext>
            </a:extLst>
          </p:cNvPr>
          <p:cNvGrpSpPr/>
          <p:nvPr/>
        </p:nvGrpSpPr>
        <p:grpSpPr>
          <a:xfrm>
            <a:off x="6276884" y="6552527"/>
            <a:ext cx="2524585" cy="228600"/>
            <a:chOff x="6276884" y="6552527"/>
            <a:chExt cx="2524585" cy="228600"/>
          </a:xfrm>
        </p:grpSpPr>
        <p:sp>
          <p:nvSpPr>
            <p:cNvPr id="10" name="Rectangle 18">
              <a:extLst>
                <a:ext uri="{FF2B5EF4-FFF2-40B4-BE49-F238E27FC236}">
                  <a16:creationId xmlns="" xmlns:a16="http://schemas.microsoft.com/office/drawing/2014/main" id="{88E1C357-7318-491C-8D49-DC28546210F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/>
              <a:fld id="{2757A297-25DA-4E2C-BAB7-44199D986FBE}" type="slidenum">
                <a:rPr lang="en-US" altLang="en-US" sz="1200" smtClean="0">
                  <a:solidFill>
                    <a:schemeClr val="accent5"/>
                  </a:solidFill>
                  <a:latin typeface="+mj-lt"/>
                </a:rPr>
                <a:pPr algn="r"/>
                <a:t>7</a:t>
              </a:fld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="" xmlns:a16="http://schemas.microsoft.com/office/drawing/2014/main" id="{2EA6175A-9416-44C4-9849-B6B6906F60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276884" y="6553200"/>
              <a:ext cx="1619432" cy="22792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chemeClr val="accent5"/>
                  </a:solidFill>
                  <a:latin typeface="+mj-lt"/>
                </a:rPr>
                <a:t>www.azcompany.ru</a:t>
              </a:r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="" xmlns:a16="http://schemas.microsoft.com/office/drawing/2014/main" id="{6A4B6689-E3BE-9B47-8122-20F5A326048F}"/>
              </a:ext>
            </a:extLst>
          </p:cNvPr>
          <p:cNvSpPr/>
          <p:nvPr/>
        </p:nvSpPr>
        <p:spPr bwMode="auto">
          <a:xfrm>
            <a:off x="-1202" y="2107230"/>
            <a:ext cx="448664" cy="4237101"/>
          </a:xfrm>
          <a:prstGeom prst="rect">
            <a:avLst/>
          </a:prstGeom>
          <a:solidFill>
            <a:srgbClr val="F047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1123C738-1E2E-7842-AC39-C0894F542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560" y="776415"/>
            <a:ext cx="7427591" cy="1152128"/>
          </a:xfrm>
        </p:spPr>
        <p:txBody>
          <a:bodyPr/>
          <a:lstStyle/>
          <a:p>
            <a:pPr marL="342900" indent="-342900"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Питание – </a:t>
            </a:r>
            <a:r>
              <a:rPr lang="en-US" b="1" dirty="0">
                <a:latin typeface="Arial" pitchFamily="34" charset="0"/>
                <a:ea typeface="Calibri"/>
                <a:cs typeface="Arial" pitchFamily="34" charset="0"/>
              </a:rPr>
              <a:t>Li-ion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 аккумулятор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2000 </a:t>
            </a:r>
            <a:r>
              <a:rPr lang="ru-RU" b="1" dirty="0" err="1" smtClean="0">
                <a:latin typeface="Arial" pitchFamily="34" charset="0"/>
                <a:ea typeface="Calibri"/>
                <a:cs typeface="Arial" pitchFamily="34" charset="0"/>
              </a:rPr>
              <a:t>мАч</a:t>
            </a: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Дистанционное управление</a:t>
            </a: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16 цветов подсветки и 4 режима свечения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CAE3725-FDD2-8540-8377-A5AE46E79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124533"/>
            <a:ext cx="3925835" cy="19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A24F0FD3-A81A-364C-8666-3E64DECB8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759" y="4225781"/>
            <a:ext cx="3925835" cy="21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внутренний, объект, стол, бел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8C527D7-A515-6B41-B11F-72A56C0A3B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24533"/>
            <a:ext cx="4237101" cy="42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61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338F0E-1E04-BD43-B8D7-3EEB2ECD2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/>
          <a:stretch/>
        </p:blipFill>
        <p:spPr>
          <a:xfrm>
            <a:off x="160771" y="1700808"/>
            <a:ext cx="8640698" cy="4106742"/>
          </a:xfrm>
          <a:prstGeom prst="rect">
            <a:avLst/>
          </a:prstGeom>
        </p:spPr>
      </p:pic>
      <p:sp>
        <p:nvSpPr>
          <p:cNvPr id="7193" name="Rectangle 25">
            <a:extLst>
              <a:ext uri="{FF2B5EF4-FFF2-40B4-BE49-F238E27FC236}">
                <a16:creationId xmlns="" xmlns:a16="http://schemas.microsoft.com/office/drawing/2014/main" id="{9584F7FE-41BB-4C43-8A9C-A57BB5FA07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58496" y="973088"/>
            <a:ext cx="3538736" cy="72772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Размерный ряд</a:t>
            </a:r>
          </a:p>
        </p:txBody>
      </p:sp>
      <p:grpSp>
        <p:nvGrpSpPr>
          <p:cNvPr id="9" name="Group 8" descr="date, website, page number">
            <a:extLst>
              <a:ext uri="{FF2B5EF4-FFF2-40B4-BE49-F238E27FC236}">
                <a16:creationId xmlns="" xmlns:a16="http://schemas.microsoft.com/office/drawing/2014/main" id="{0F03F8FF-3F50-4D9B-90AC-BC7DE535DFE9}"/>
              </a:ext>
            </a:extLst>
          </p:cNvPr>
          <p:cNvGrpSpPr/>
          <p:nvPr/>
        </p:nvGrpSpPr>
        <p:grpSpPr>
          <a:xfrm>
            <a:off x="6276884" y="6552527"/>
            <a:ext cx="2524585" cy="228600"/>
            <a:chOff x="6276884" y="6552527"/>
            <a:chExt cx="2524585" cy="228600"/>
          </a:xfrm>
        </p:grpSpPr>
        <p:sp>
          <p:nvSpPr>
            <p:cNvPr id="10" name="Rectangle 18">
              <a:extLst>
                <a:ext uri="{FF2B5EF4-FFF2-40B4-BE49-F238E27FC236}">
                  <a16:creationId xmlns="" xmlns:a16="http://schemas.microsoft.com/office/drawing/2014/main" id="{4FFE4A9F-C5CF-49E8-92EC-664F004AB5E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/>
              <a:fld id="{2757A297-25DA-4E2C-BAB7-44199D986FBE}" type="slidenum">
                <a:rPr lang="en-US" altLang="en-US" sz="1200" smtClean="0">
                  <a:solidFill>
                    <a:schemeClr val="accent5"/>
                  </a:solidFill>
                  <a:latin typeface="+mj-lt"/>
                </a:rPr>
                <a:pPr algn="r"/>
                <a:t>8</a:t>
              </a:fld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="" xmlns:a16="http://schemas.microsoft.com/office/drawing/2014/main" id="{897AF979-F418-49B0-8C06-4AE1C9658D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276884" y="6553200"/>
              <a:ext cx="1619432" cy="22792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chemeClr val="accent5"/>
                  </a:solidFill>
                  <a:latin typeface="+mj-lt"/>
                </a:rPr>
                <a:t>www.azcompany.ru</a:t>
              </a:r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DADDE8F7-9DCB-45E6-B003-06F57390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3284984"/>
            <a:ext cx="1162473" cy="343493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ea typeface="Calibri"/>
                <a:cs typeface="Arial" pitchFamily="34" charset="0"/>
              </a:rPr>
              <a:t>GLOBE</a:t>
            </a:r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498E30E7-EA46-4742-A6B3-27B10D9F71BF}"/>
              </a:ext>
            </a:extLst>
          </p:cNvPr>
          <p:cNvSpPr txBox="1">
            <a:spLocks/>
          </p:cNvSpPr>
          <p:nvPr/>
        </p:nvSpPr>
        <p:spPr bwMode="auto">
          <a:xfrm>
            <a:off x="512557" y="4797150"/>
            <a:ext cx="1162473" cy="34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b="1" dirty="0">
                <a:latin typeface="Arial" pitchFamily="34" charset="0"/>
                <a:ea typeface="Calibri"/>
                <a:cs typeface="Arial" pitchFamily="34" charset="0"/>
              </a:rPr>
              <a:t>CUBE</a:t>
            </a: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1835696" y="2405153"/>
            <a:ext cx="1224136" cy="3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4399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3057745" y="2397991"/>
            <a:ext cx="1224136" cy="42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5299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5796136" y="2405153"/>
            <a:ext cx="1224136" cy="4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6399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4298519" y="2402752"/>
            <a:ext cx="1224136" cy="4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5799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1867308" y="5760065"/>
            <a:ext cx="1224136" cy="3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4499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3038520" y="5755109"/>
            <a:ext cx="1224136" cy="42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6399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5761515" y="5758898"/>
            <a:ext cx="1224136" cy="4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9399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4298519" y="5760265"/>
            <a:ext cx="1224136" cy="4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РРЦ = 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8299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8773DEBF-6830-42F0-AFF0-CB8EAA851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44277"/>
            <a:ext cx="5626968" cy="64807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Информативная упаковка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2C20DCAC-A29A-4EAD-BDB5-8FE2DDD51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4315" y="1332441"/>
            <a:ext cx="3943165" cy="3295821"/>
          </a:xfrm>
        </p:spPr>
        <p:txBody>
          <a:bodyPr/>
          <a:lstStyle/>
          <a:p>
            <a:r>
              <a:rPr lang="ru-RU" sz="1400" b="1" dirty="0"/>
              <a:t>Технические характеристики: </a:t>
            </a:r>
            <a:endParaRPr lang="ru-RU" sz="1400" dirty="0"/>
          </a:p>
          <a:p>
            <a:pPr lvl="0"/>
            <a:r>
              <a:rPr lang="ru-RU" sz="1400" dirty="0"/>
              <a:t>Корпус: </a:t>
            </a:r>
            <a:r>
              <a:rPr lang="en-US" sz="1400" dirty="0"/>
              <a:t>ABS-</a:t>
            </a:r>
            <a:r>
              <a:rPr lang="ru-RU" sz="1400" dirty="0"/>
              <a:t>пластик </a:t>
            </a:r>
          </a:p>
          <a:p>
            <a:pPr lvl="0"/>
            <a:r>
              <a:rPr lang="ru-RU" sz="1400" dirty="0"/>
              <a:t>Цвет: белый </a:t>
            </a:r>
          </a:p>
          <a:p>
            <a:pPr lvl="0"/>
            <a:r>
              <a:rPr lang="ru-RU" sz="1400" dirty="0"/>
              <a:t>Тип светодиодов: </a:t>
            </a:r>
            <a:r>
              <a:rPr lang="en-US" sz="1400" dirty="0"/>
              <a:t>LED</a:t>
            </a:r>
            <a:r>
              <a:rPr lang="ru-RU" sz="1400" dirty="0"/>
              <a:t> </a:t>
            </a:r>
          </a:p>
          <a:p>
            <a:pPr lvl="0"/>
            <a:r>
              <a:rPr lang="ru-RU" sz="1400" dirty="0"/>
              <a:t>Питание: аккумулятор </a:t>
            </a:r>
            <a:r>
              <a:rPr lang="en-US" sz="1400" dirty="0"/>
              <a:t>Li</a:t>
            </a:r>
            <a:r>
              <a:rPr lang="ru-RU" sz="1400" dirty="0"/>
              <a:t>-</a:t>
            </a:r>
            <a:r>
              <a:rPr lang="ru-RU" sz="1400" dirty="0" err="1"/>
              <a:t>Ion</a:t>
            </a:r>
            <a:r>
              <a:rPr lang="ru-RU" sz="1400" dirty="0"/>
              <a:t> 2000 мА </a:t>
            </a:r>
          </a:p>
          <a:p>
            <a:pPr lvl="0"/>
            <a:r>
              <a:rPr lang="ru-RU" sz="1400" dirty="0"/>
              <a:t>Свечение: 16 цветов и 4 режима, </a:t>
            </a:r>
            <a:r>
              <a:rPr lang="ru-RU" sz="1400" dirty="0" err="1"/>
              <a:t>диммирование</a:t>
            </a:r>
            <a:endParaRPr lang="ru-RU" sz="1400" dirty="0"/>
          </a:p>
          <a:p>
            <a:pPr lvl="0"/>
            <a:r>
              <a:rPr lang="ru-RU" sz="1400" dirty="0"/>
              <a:t>Время работы: 15 </a:t>
            </a:r>
            <a:r>
              <a:rPr lang="ru-RU" sz="1400" dirty="0" smtClean="0"/>
              <a:t>часов</a:t>
            </a:r>
          </a:p>
          <a:p>
            <a:pPr lvl="0"/>
            <a:r>
              <a:rPr lang="ru-RU" sz="1400" dirty="0" smtClean="0"/>
              <a:t>Мощность: 3 Вт</a:t>
            </a:r>
            <a:endParaRPr lang="ru-RU" sz="1400" dirty="0"/>
          </a:p>
          <a:p>
            <a:pPr lvl="0"/>
            <a:r>
              <a:rPr lang="ru-RU" sz="1400" dirty="0"/>
              <a:t>Класс защиты: </a:t>
            </a:r>
            <a:r>
              <a:rPr lang="en-US" sz="1400" dirty="0"/>
              <a:t>IP</a:t>
            </a:r>
            <a:r>
              <a:rPr lang="ru-RU" sz="1400" dirty="0"/>
              <a:t>65</a:t>
            </a:r>
          </a:p>
          <a:p>
            <a:pPr lvl="0"/>
            <a:r>
              <a:rPr lang="ru-RU" sz="1400" dirty="0"/>
              <a:t>Срок службы: 50 000 часов</a:t>
            </a:r>
          </a:p>
          <a:p>
            <a:pPr lvl="0"/>
            <a:r>
              <a:rPr lang="ru-RU" sz="1400" dirty="0"/>
              <a:t>Вес: 1кг </a:t>
            </a:r>
          </a:p>
        </p:txBody>
      </p:sp>
      <p:grpSp>
        <p:nvGrpSpPr>
          <p:cNvPr id="7" name="Group 6" descr="date, website, page number">
            <a:extLst>
              <a:ext uri="{FF2B5EF4-FFF2-40B4-BE49-F238E27FC236}">
                <a16:creationId xmlns="" xmlns:a16="http://schemas.microsoft.com/office/drawing/2014/main" id="{DAC4C686-287D-4936-8CF8-72DE1A363280}"/>
              </a:ext>
            </a:extLst>
          </p:cNvPr>
          <p:cNvGrpSpPr/>
          <p:nvPr/>
        </p:nvGrpSpPr>
        <p:grpSpPr>
          <a:xfrm>
            <a:off x="6276884" y="6552527"/>
            <a:ext cx="2524585" cy="228600"/>
            <a:chOff x="6276884" y="6552527"/>
            <a:chExt cx="2524585" cy="228600"/>
          </a:xfrm>
        </p:grpSpPr>
        <p:sp>
          <p:nvSpPr>
            <p:cNvPr id="6" name="Rectangle 18">
              <a:extLst>
                <a:ext uri="{FF2B5EF4-FFF2-40B4-BE49-F238E27FC236}">
                  <a16:creationId xmlns="" xmlns:a16="http://schemas.microsoft.com/office/drawing/2014/main" id="{E19711E5-9303-417E-9EB0-BA956518A1B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05800" y="6552527"/>
              <a:ext cx="495669" cy="22860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/>
              <a:fld id="{2757A297-25DA-4E2C-BAB7-44199D986FBE}" type="slidenum">
                <a:rPr lang="en-US" altLang="en-US" sz="1200" smtClean="0">
                  <a:solidFill>
                    <a:schemeClr val="accent5"/>
                  </a:solidFill>
                  <a:latin typeface="+mj-lt"/>
                </a:rPr>
                <a:pPr algn="r"/>
                <a:t>9</a:t>
              </a:fld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="" xmlns:a16="http://schemas.microsoft.com/office/drawing/2014/main" id="{D6757E70-6F66-44E1-96E8-47A4A988251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276884" y="6553200"/>
              <a:ext cx="1619432" cy="22792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chemeClr val="accent5"/>
                  </a:solidFill>
                  <a:latin typeface="+mj-lt"/>
                </a:rPr>
                <a:t>www.azcompany.ru</a:t>
              </a:r>
              <a:endParaRPr lang="en-US" altLang="en-US" sz="1200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2C2BCFAB-5916-5140-A250-2C45395E440A}"/>
              </a:ext>
            </a:extLst>
          </p:cNvPr>
          <p:cNvSpPr txBox="1">
            <a:spLocks/>
          </p:cNvSpPr>
          <p:nvPr/>
        </p:nvSpPr>
        <p:spPr bwMode="auto">
          <a:xfrm>
            <a:off x="4116840" y="4631563"/>
            <a:ext cx="394316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Arial" panose="020B0604020202020204" pitchFamily="34" charset="0"/>
              <a:buNone/>
              <a:defRPr lang="en-US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6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Комплектация: </a:t>
            </a:r>
            <a:endParaRPr lang="ru-RU" sz="1400" dirty="0"/>
          </a:p>
          <a:p>
            <a:pPr lvl="0"/>
            <a:r>
              <a:rPr lang="ru-RU" sz="1400" dirty="0"/>
              <a:t>Светильник</a:t>
            </a:r>
          </a:p>
          <a:p>
            <a:pPr lvl="0"/>
            <a:r>
              <a:rPr lang="ru-RU" sz="1400" dirty="0"/>
              <a:t>Аккумуляторный блок</a:t>
            </a:r>
          </a:p>
          <a:p>
            <a:pPr lvl="0"/>
            <a:r>
              <a:rPr lang="ru-RU" sz="1400" dirty="0"/>
              <a:t>USB-</a:t>
            </a:r>
            <a:r>
              <a:rPr lang="en-US" sz="1400" dirty="0" err="1"/>
              <a:t>кабель</a:t>
            </a:r>
            <a:r>
              <a:rPr lang="en-US" sz="1400" dirty="0"/>
              <a:t> </a:t>
            </a:r>
            <a:endParaRPr lang="ru-RU" sz="1400" dirty="0"/>
          </a:p>
          <a:p>
            <a:pPr lvl="0"/>
            <a:r>
              <a:rPr lang="ru-RU" sz="1400" dirty="0"/>
              <a:t>Адаптер 1А</a:t>
            </a:r>
          </a:p>
          <a:p>
            <a:pPr lvl="0"/>
            <a:r>
              <a:rPr lang="ru-RU" sz="1400" dirty="0"/>
              <a:t>Пульт ДУ</a:t>
            </a:r>
          </a:p>
          <a:p>
            <a:pPr lvl="0"/>
            <a:r>
              <a:rPr lang="ru-RU" sz="1400" dirty="0"/>
              <a:t>Руководство по эксплуатации</a:t>
            </a:r>
          </a:p>
        </p:txBody>
      </p:sp>
      <p:pic>
        <p:nvPicPr>
          <p:cNvPr id="5" name="Рисунок 4" descr="Изображение выглядит как сидит, черный, монито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CA362DD2-4BC8-954F-9DAC-4D7AA106E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" y="2060848"/>
            <a:ext cx="3289300" cy="3276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Pixel">
  <a:themeElements>
    <a:clrScheme name="Custom 33">
      <a:dk1>
        <a:sysClr val="windowText" lastClr="000000"/>
      </a:dk1>
      <a:lt1>
        <a:sysClr val="window" lastClr="FFFFFF"/>
      </a:lt1>
      <a:dk2>
        <a:srgbClr val="304157"/>
      </a:dk2>
      <a:lt2>
        <a:srgbClr val="E7E6E6"/>
      </a:lt2>
      <a:accent1>
        <a:srgbClr val="197883"/>
      </a:accent1>
      <a:accent2>
        <a:srgbClr val="C4600E"/>
      </a:accent2>
      <a:accent3>
        <a:srgbClr val="EF4755"/>
      </a:accent3>
      <a:accent4>
        <a:srgbClr val="FFC000"/>
      </a:accent4>
      <a:accent5>
        <a:srgbClr val="176795"/>
      </a:accent5>
      <a:accent6>
        <a:srgbClr val="C2DBDC"/>
      </a:accent6>
      <a:hlink>
        <a:srgbClr val="F78F2F"/>
      </a:hlink>
      <a:folHlink>
        <a:srgbClr val="F78F2F"/>
      </a:folHlink>
    </a:clrScheme>
    <a:fontScheme name="Custom 3">
      <a:majorFont>
        <a:latin typeface="Franklin Gothic Heavy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5252C8C8-18F8-451E-ABCD-26ED8A4A5C27}" vid="{272DE5B7-E3AA-45A1-B58A-22FF537EE4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771</TotalTime>
  <Words>204</Words>
  <Application>Microsoft Office PowerPoint</Application>
  <PresentationFormat>Экран (4:3)</PresentationFormat>
  <Paragraphs>78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Pixel</vt:lpstr>
      <vt:lpstr>Светильники GLOBE  и CUBE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УСПЕШНЫХ ПРОДАЖ!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Светильники СТАРТ GLOBE и CUBE</dc:title>
  <dc:creator>Любовь Ушакова</dc:creator>
  <cp:lastModifiedBy>Николаюк Юлия Андреевна</cp:lastModifiedBy>
  <cp:revision>36</cp:revision>
  <cp:lastPrinted>2020-01-29T02:31:02Z</cp:lastPrinted>
  <dcterms:created xsi:type="dcterms:W3CDTF">2020-01-28T14:40:34Z</dcterms:created>
  <dcterms:modified xsi:type="dcterms:W3CDTF">2020-03-16T08:28:47Z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