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1" r:id="rId2"/>
    <p:sldId id="267" r:id="rId3"/>
    <p:sldId id="283" r:id="rId4"/>
    <p:sldId id="295" r:id="rId5"/>
    <p:sldId id="296" r:id="rId6"/>
    <p:sldId id="297" r:id="rId7"/>
    <p:sldId id="299" r:id="rId8"/>
    <p:sldId id="286" r:id="rId9"/>
    <p:sldId id="300" r:id="rId10"/>
    <p:sldId id="306" r:id="rId11"/>
    <p:sldId id="301" r:id="rId12"/>
    <p:sldId id="302" r:id="rId13"/>
    <p:sldId id="303" r:id="rId14"/>
    <p:sldId id="304" r:id="rId15"/>
    <p:sldId id="305" r:id="rId16"/>
    <p:sldId id="307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C8C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0A75F-4A8F-B745-9CBA-66DB4B237E5F}" v="51" dt="2020-04-06T09:53:39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94694"/>
  </p:normalViewPr>
  <p:slideViewPr>
    <p:cSldViewPr snapToGrid="0" snapToObjects="1">
      <p:cViewPr>
        <p:scale>
          <a:sx n="94" d="100"/>
          <a:sy n="94" d="100"/>
        </p:scale>
        <p:origin x="-1290" y="-72"/>
      </p:cViewPr>
      <p:guideLst>
        <p:guide orient="horz" pos="2160"/>
        <p:guide pos="2880"/>
        <p:guide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юбовь Ушакова" userId="02a161b3a1ff852c" providerId="LiveId" clId="{7100A75F-4A8F-B745-9CBA-66DB4B237E5F}"/>
    <pc:docChg chg="undo custSel modSld">
      <pc:chgData name="Любовь Ушакова" userId="02a161b3a1ff852c" providerId="LiveId" clId="{7100A75F-4A8F-B745-9CBA-66DB4B237E5F}" dt="2020-04-06T09:53:50.896" v="857" actId="1076"/>
      <pc:docMkLst>
        <pc:docMk/>
      </pc:docMkLst>
      <pc:sldChg chg="modSp">
        <pc:chgData name="Любовь Ушакова" userId="02a161b3a1ff852c" providerId="LiveId" clId="{7100A75F-4A8F-B745-9CBA-66DB4B237E5F}" dt="2020-04-03T15:48:34.674" v="526" actId="2711"/>
        <pc:sldMkLst>
          <pc:docMk/>
          <pc:sldMk cId="1947280639" sldId="259"/>
        </pc:sldMkLst>
        <pc:spChg chg="mod">
          <ac:chgData name="Любовь Ушакова" userId="02a161b3a1ff852c" providerId="LiveId" clId="{7100A75F-4A8F-B745-9CBA-66DB4B237E5F}" dt="2020-04-03T15:48:34.674" v="526" actId="2711"/>
          <ac:spMkLst>
            <pc:docMk/>
            <pc:sldMk cId="1947280639" sldId="259"/>
            <ac:spMk id="3" creationId="{00000000-0000-0000-0000-000000000000}"/>
          </ac:spMkLst>
        </pc:spChg>
        <pc:spChg chg="mod">
          <ac:chgData name="Любовь Ушакова" userId="02a161b3a1ff852c" providerId="LiveId" clId="{7100A75F-4A8F-B745-9CBA-66DB4B237E5F}" dt="2020-04-03T15:48:27.472" v="525" actId="2711"/>
          <ac:spMkLst>
            <pc:docMk/>
            <pc:sldMk cId="1947280639" sldId="259"/>
            <ac:spMk id="4" creationId="{00000000-0000-0000-0000-000000000000}"/>
          </ac:spMkLst>
        </pc:spChg>
      </pc:sldChg>
      <pc:sldChg chg="modSp">
        <pc:chgData name="Любовь Ушакова" userId="02a161b3a1ff852c" providerId="LiveId" clId="{7100A75F-4A8F-B745-9CBA-66DB4B237E5F}" dt="2020-04-03T15:42:34.050" v="425" actId="1076"/>
        <pc:sldMkLst>
          <pc:docMk/>
          <pc:sldMk cId="869566714" sldId="267"/>
        </pc:sldMkLst>
        <pc:spChg chg="mod">
          <ac:chgData name="Любовь Ушакова" userId="02a161b3a1ff852c" providerId="LiveId" clId="{7100A75F-4A8F-B745-9CBA-66DB4B237E5F}" dt="2020-04-03T15:40:07.221" v="419" actId="207"/>
          <ac:spMkLst>
            <pc:docMk/>
            <pc:sldMk cId="869566714" sldId="267"/>
            <ac:spMk id="2" creationId="{00000000-0000-0000-0000-000000000000}"/>
          </ac:spMkLst>
        </pc:spChg>
        <pc:spChg chg="mod">
          <ac:chgData name="Любовь Ушакова" userId="02a161b3a1ff852c" providerId="LiveId" clId="{7100A75F-4A8F-B745-9CBA-66DB4B237E5F}" dt="2020-04-03T15:42:34.050" v="425" actId="1076"/>
          <ac:spMkLst>
            <pc:docMk/>
            <pc:sldMk cId="869566714" sldId="267"/>
            <ac:spMk id="7" creationId="{00000000-0000-0000-0000-000000000000}"/>
          </ac:spMkLst>
        </pc:spChg>
      </pc:sldChg>
      <pc:sldChg chg="modSp">
        <pc:chgData name="Любовь Ушакова" userId="02a161b3a1ff852c" providerId="LiveId" clId="{7100A75F-4A8F-B745-9CBA-66DB4B237E5F}" dt="2020-04-03T15:43:51.821" v="457" actId="1037"/>
        <pc:sldMkLst>
          <pc:docMk/>
          <pc:sldMk cId="2307011140" sldId="281"/>
        </pc:sldMkLst>
        <pc:spChg chg="mod">
          <ac:chgData name="Любовь Ушакова" userId="02a161b3a1ff852c" providerId="LiveId" clId="{7100A75F-4A8F-B745-9CBA-66DB4B237E5F}" dt="2020-04-03T15:43:51.821" v="457" actId="1037"/>
          <ac:spMkLst>
            <pc:docMk/>
            <pc:sldMk cId="2307011140" sldId="281"/>
            <ac:spMk id="3" creationId="{00000000-0000-0000-0000-000000000000}"/>
          </ac:spMkLst>
        </pc:spChg>
      </pc:sldChg>
      <pc:sldChg chg="modSp">
        <pc:chgData name="Любовь Ушакова" userId="02a161b3a1ff852c" providerId="LiveId" clId="{7100A75F-4A8F-B745-9CBA-66DB4B237E5F}" dt="2020-04-03T16:11:01.182" v="745" actId="2711"/>
        <pc:sldMkLst>
          <pc:docMk/>
          <pc:sldMk cId="49537043" sldId="283"/>
        </pc:sldMkLst>
        <pc:spChg chg="mod">
          <ac:chgData name="Любовь Ушакова" userId="02a161b3a1ff852c" providerId="LiveId" clId="{7100A75F-4A8F-B745-9CBA-66DB4B237E5F}" dt="2020-04-03T15:44:57.737" v="487" actId="14838"/>
          <ac:spMkLst>
            <pc:docMk/>
            <pc:sldMk cId="49537043" sldId="283"/>
            <ac:spMk id="14" creationId="{7B4550CD-A8DD-FF40-A941-EEDC37839981}"/>
          </ac:spMkLst>
        </pc:spChg>
        <pc:spChg chg="mod">
          <ac:chgData name="Любовь Ушакова" userId="02a161b3a1ff852c" providerId="LiveId" clId="{7100A75F-4A8F-B745-9CBA-66DB4B237E5F}" dt="2020-04-03T16:10:46.830" v="743" actId="2711"/>
          <ac:spMkLst>
            <pc:docMk/>
            <pc:sldMk cId="49537043" sldId="283"/>
            <ac:spMk id="28" creationId="{35AC87B3-E319-0449-B50E-4F8B041F85F4}"/>
          </ac:spMkLst>
        </pc:spChg>
        <pc:spChg chg="mod">
          <ac:chgData name="Любовь Ушакова" userId="02a161b3a1ff852c" providerId="LiveId" clId="{7100A75F-4A8F-B745-9CBA-66DB4B237E5F}" dt="2020-04-03T16:10:40.111" v="742" actId="2711"/>
          <ac:spMkLst>
            <pc:docMk/>
            <pc:sldMk cId="49537043" sldId="283"/>
            <ac:spMk id="29" creationId="{6A764B0D-C119-354A-AA40-1608F9D7377A}"/>
          </ac:spMkLst>
        </pc:spChg>
        <pc:spChg chg="mod">
          <ac:chgData name="Любовь Ушакова" userId="02a161b3a1ff852c" providerId="LiveId" clId="{7100A75F-4A8F-B745-9CBA-66DB4B237E5F}" dt="2020-04-03T16:11:01.182" v="745" actId="2711"/>
          <ac:spMkLst>
            <pc:docMk/>
            <pc:sldMk cId="49537043" sldId="283"/>
            <ac:spMk id="30" creationId="{232EA8E4-D87C-7C45-ACFA-BBC78C28838A}"/>
          </ac:spMkLst>
        </pc:spChg>
        <pc:spChg chg="mod">
          <ac:chgData name="Любовь Ушакова" userId="02a161b3a1ff852c" providerId="LiveId" clId="{7100A75F-4A8F-B745-9CBA-66DB4B237E5F}" dt="2020-04-03T16:10:33.531" v="741" actId="14100"/>
          <ac:spMkLst>
            <pc:docMk/>
            <pc:sldMk cId="49537043" sldId="283"/>
            <ac:spMk id="31" creationId="{863EB6A4-12CB-3849-9827-8A7D2F03C358}"/>
          </ac:spMkLst>
        </pc:spChg>
        <pc:picChg chg="mod modCrop">
          <ac:chgData name="Любовь Ушакова" userId="02a161b3a1ff852c" providerId="LiveId" clId="{7100A75F-4A8F-B745-9CBA-66DB4B237E5F}" dt="2020-04-03T16:10:54.163" v="744" actId="732"/>
          <ac:picMkLst>
            <pc:docMk/>
            <pc:sldMk cId="49537043" sldId="283"/>
            <ac:picMk id="18" creationId="{0943CEC5-8C46-1B49-B7B6-7F60C249251F}"/>
          </ac:picMkLst>
        </pc:picChg>
      </pc:sldChg>
      <pc:sldChg chg="modSp">
        <pc:chgData name="Любовь Ушакова" userId="02a161b3a1ff852c" providerId="LiveId" clId="{7100A75F-4A8F-B745-9CBA-66DB4B237E5F}" dt="2020-04-03T15:47:24.313" v="508" actId="1076"/>
        <pc:sldMkLst>
          <pc:docMk/>
          <pc:sldMk cId="2123338955" sldId="286"/>
        </pc:sldMkLst>
        <pc:spChg chg="mod">
          <ac:chgData name="Любовь Ушакова" userId="02a161b3a1ff852c" providerId="LiveId" clId="{7100A75F-4A8F-B745-9CBA-66DB4B237E5F}" dt="2020-04-03T15:47:02.622" v="505" actId="2711"/>
          <ac:spMkLst>
            <pc:docMk/>
            <pc:sldMk cId="2123338955" sldId="286"/>
            <ac:spMk id="2" creationId="{00000000-0000-0000-0000-000000000000}"/>
          </ac:spMkLst>
        </pc:spChg>
        <pc:spChg chg="mod">
          <ac:chgData name="Любовь Ушакова" userId="02a161b3a1ff852c" providerId="LiveId" clId="{7100A75F-4A8F-B745-9CBA-66DB4B237E5F}" dt="2020-04-03T15:47:24.313" v="508" actId="1076"/>
          <ac:spMkLst>
            <pc:docMk/>
            <pc:sldMk cId="2123338955" sldId="286"/>
            <ac:spMk id="3" creationId="{00000000-0000-0000-0000-000000000000}"/>
          </ac:spMkLst>
        </pc:spChg>
        <pc:spChg chg="mod">
          <ac:chgData name="Любовь Ушакова" userId="02a161b3a1ff852c" providerId="LiveId" clId="{7100A75F-4A8F-B745-9CBA-66DB4B237E5F}" dt="2020-04-03T15:47:24.313" v="508" actId="1076"/>
          <ac:spMkLst>
            <pc:docMk/>
            <pc:sldMk cId="2123338955" sldId="286"/>
            <ac:spMk id="10" creationId="{00000000-0000-0000-0000-000000000000}"/>
          </ac:spMkLst>
        </pc:spChg>
      </pc:sldChg>
      <pc:sldChg chg="addSp delSp modSp">
        <pc:chgData name="Любовь Ушакова" userId="02a161b3a1ff852c" providerId="LiveId" clId="{7100A75F-4A8F-B745-9CBA-66DB4B237E5F}" dt="2020-04-03T16:10:20.324" v="739" actId="2711"/>
        <pc:sldMkLst>
          <pc:docMk/>
          <pc:sldMk cId="264177866" sldId="295"/>
        </pc:sldMkLst>
        <pc:spChg chg="add del">
          <ac:chgData name="Любовь Ушакова" userId="02a161b3a1ff852c" providerId="LiveId" clId="{7100A75F-4A8F-B745-9CBA-66DB4B237E5F}" dt="2020-04-03T15:45:23.770" v="489"/>
          <ac:spMkLst>
            <pc:docMk/>
            <pc:sldMk cId="264177866" sldId="295"/>
            <ac:spMk id="11" creationId="{8858D1AA-A0F9-D44D-894A-F4A9212357A3}"/>
          </ac:spMkLst>
        </pc:spChg>
        <pc:spChg chg="add">
          <ac:chgData name="Любовь Ушакова" userId="02a161b3a1ff852c" providerId="LiveId" clId="{7100A75F-4A8F-B745-9CBA-66DB4B237E5F}" dt="2020-04-03T15:45:57.397" v="495"/>
          <ac:spMkLst>
            <pc:docMk/>
            <pc:sldMk cId="264177866" sldId="295"/>
            <ac:spMk id="12" creationId="{315BD1C0-8980-7241-B0A5-BCE490894DB0}"/>
          </ac:spMkLst>
        </pc:spChg>
        <pc:spChg chg="mod">
          <ac:chgData name="Любовь Ушакова" userId="02a161b3a1ff852c" providerId="LiveId" clId="{7100A75F-4A8F-B745-9CBA-66DB4B237E5F}" dt="2020-04-03T16:10:10.965" v="738" actId="2711"/>
          <ac:spMkLst>
            <pc:docMk/>
            <pc:sldMk cId="264177866" sldId="295"/>
            <ac:spMk id="15" creationId="{46F7F895-9873-E94A-8121-71B5A73AD095}"/>
          </ac:spMkLst>
        </pc:spChg>
        <pc:spChg chg="mod">
          <ac:chgData name="Любовь Ушакова" userId="02a161b3a1ff852c" providerId="LiveId" clId="{7100A75F-4A8F-B745-9CBA-66DB4B237E5F}" dt="2020-04-03T16:10:20.324" v="739" actId="2711"/>
          <ac:spMkLst>
            <pc:docMk/>
            <pc:sldMk cId="264177866" sldId="295"/>
            <ac:spMk id="17" creationId="{6C6685A7-546E-A440-B240-6329547E9C3E}"/>
          </ac:spMkLst>
        </pc:spChg>
        <pc:spChg chg="del mod">
          <ac:chgData name="Любовь Ушакова" userId="02a161b3a1ff852c" providerId="LiveId" clId="{7100A75F-4A8F-B745-9CBA-66DB4B237E5F}" dt="2020-04-03T15:45:45.660" v="494" actId="478"/>
          <ac:spMkLst>
            <pc:docMk/>
            <pc:sldMk cId="264177866" sldId="295"/>
            <ac:spMk id="19" creationId="{84FA598E-E06A-3245-BD60-2B9F2FE868AF}"/>
          </ac:spMkLst>
        </pc:spChg>
        <pc:picChg chg="add del mod">
          <ac:chgData name="Любовь Ушакова" userId="02a161b3a1ff852c" providerId="LiveId" clId="{7100A75F-4A8F-B745-9CBA-66DB4B237E5F}" dt="2020-04-03T15:46:05.022" v="496" actId="1076"/>
          <ac:picMkLst>
            <pc:docMk/>
            <pc:sldMk cId="264177866" sldId="295"/>
            <ac:picMk id="3" creationId="{2F9E5480-5CF6-C94B-983B-6487E593A9A6}"/>
          </ac:picMkLst>
        </pc:picChg>
        <pc:picChg chg="add del mod">
          <ac:chgData name="Любовь Ушакова" userId="02a161b3a1ff852c" providerId="LiveId" clId="{7100A75F-4A8F-B745-9CBA-66DB4B237E5F}" dt="2020-03-28T14:43:11.415" v="27" actId="1076"/>
          <ac:picMkLst>
            <pc:docMk/>
            <pc:sldMk cId="264177866" sldId="295"/>
            <ac:picMk id="4" creationId="{69683B4D-4B27-E841-B1BE-1A80BAA45BC3}"/>
          </ac:picMkLst>
        </pc:picChg>
        <pc:picChg chg="add del mod">
          <ac:chgData name="Любовь Ушакова" userId="02a161b3a1ff852c" providerId="LiveId" clId="{7100A75F-4A8F-B745-9CBA-66DB4B237E5F}" dt="2020-03-28T14:38:35.866" v="15" actId="478"/>
          <ac:picMkLst>
            <pc:docMk/>
            <pc:sldMk cId="264177866" sldId="295"/>
            <ac:picMk id="4" creationId="{8409D456-7BF2-C845-A2E3-1787C026F1B9}"/>
          </ac:picMkLst>
        </pc:picChg>
        <pc:picChg chg="add mod">
          <ac:chgData name="Любовь Ушакова" userId="02a161b3a1ff852c" providerId="LiveId" clId="{7100A75F-4A8F-B745-9CBA-66DB4B237E5F}" dt="2020-04-03T15:46:10.411" v="497" actId="1076"/>
          <ac:picMkLst>
            <pc:docMk/>
            <pc:sldMk cId="264177866" sldId="295"/>
            <ac:picMk id="5" creationId="{3543D682-70ED-CB43-80A5-C837A4A41091}"/>
          </ac:picMkLst>
        </pc:picChg>
        <pc:picChg chg="mod">
          <ac:chgData name="Любовь Ушакова" userId="02a161b3a1ff852c" providerId="LiveId" clId="{7100A75F-4A8F-B745-9CBA-66DB4B237E5F}" dt="2020-04-03T09:50:01.322" v="44" actId="1076"/>
          <ac:picMkLst>
            <pc:docMk/>
            <pc:sldMk cId="264177866" sldId="295"/>
            <ac:picMk id="20" creationId="{013DC625-83A0-F047-ACA4-153FDB06706B}"/>
          </ac:picMkLst>
        </pc:picChg>
        <pc:picChg chg="del">
          <ac:chgData name="Любовь Ушакова" userId="02a161b3a1ff852c" providerId="LiveId" clId="{7100A75F-4A8F-B745-9CBA-66DB4B237E5F}" dt="2020-03-28T14:38:37.344" v="16" actId="478"/>
          <ac:picMkLst>
            <pc:docMk/>
            <pc:sldMk cId="264177866" sldId="295"/>
            <ac:picMk id="21" creationId="{895CC937-17A5-4C44-96E0-0B352884237F}"/>
          </ac:picMkLst>
        </pc:picChg>
        <pc:picChg chg="add del">
          <ac:chgData name="Любовь Ушакова" userId="02a161b3a1ff852c" providerId="LiveId" clId="{7100A75F-4A8F-B745-9CBA-66DB4B237E5F}" dt="2020-03-28T14:43:08.510" v="26" actId="478"/>
          <ac:picMkLst>
            <pc:docMk/>
            <pc:sldMk cId="264177866" sldId="295"/>
            <ac:picMk id="23" creationId="{34EC31F4-139F-2A4E-A7FF-26A144A97D06}"/>
          </ac:picMkLst>
        </pc:picChg>
      </pc:sldChg>
      <pc:sldChg chg="addSp delSp modSp">
        <pc:chgData name="Любовь Ушакова" userId="02a161b3a1ff852c" providerId="LiveId" clId="{7100A75F-4A8F-B745-9CBA-66DB4B237E5F}" dt="2020-04-03T16:09:52.019" v="736" actId="2711"/>
        <pc:sldMkLst>
          <pc:docMk/>
          <pc:sldMk cId="4160044370" sldId="296"/>
        </pc:sldMkLst>
        <pc:spChg chg="del">
          <ac:chgData name="Любовь Ушакова" userId="02a161b3a1ff852c" providerId="LiveId" clId="{7100A75F-4A8F-B745-9CBA-66DB4B237E5F}" dt="2020-04-03T15:46:24.271" v="498" actId="478"/>
          <ac:spMkLst>
            <pc:docMk/>
            <pc:sldMk cId="4160044370" sldId="296"/>
            <ac:spMk id="10" creationId="{BFBCC668-E121-F14D-A215-0C4AB76DA685}"/>
          </ac:spMkLst>
        </pc:spChg>
        <pc:spChg chg="add">
          <ac:chgData name="Любовь Ушакова" userId="02a161b3a1ff852c" providerId="LiveId" clId="{7100A75F-4A8F-B745-9CBA-66DB4B237E5F}" dt="2020-04-03T15:46:25.384" v="499"/>
          <ac:spMkLst>
            <pc:docMk/>
            <pc:sldMk cId="4160044370" sldId="296"/>
            <ac:spMk id="11" creationId="{9D06CD4A-BBBB-874B-A39D-BB01A3E3E9A5}"/>
          </ac:spMkLst>
        </pc:spChg>
        <pc:spChg chg="mod">
          <ac:chgData name="Любовь Ушакова" userId="02a161b3a1ff852c" providerId="LiveId" clId="{7100A75F-4A8F-B745-9CBA-66DB4B237E5F}" dt="2020-04-03T16:09:43.594" v="735" actId="2711"/>
          <ac:spMkLst>
            <pc:docMk/>
            <pc:sldMk cId="4160044370" sldId="296"/>
            <ac:spMk id="15" creationId="{46F7F895-9873-E94A-8121-71B5A73AD095}"/>
          </ac:spMkLst>
        </pc:spChg>
        <pc:spChg chg="mod">
          <ac:chgData name="Любовь Ушакова" userId="02a161b3a1ff852c" providerId="LiveId" clId="{7100A75F-4A8F-B745-9CBA-66DB4B237E5F}" dt="2020-04-03T16:09:52.019" v="736" actId="2711"/>
          <ac:spMkLst>
            <pc:docMk/>
            <pc:sldMk cId="4160044370" sldId="296"/>
            <ac:spMk id="17" creationId="{6C6685A7-546E-A440-B240-6329547E9C3E}"/>
          </ac:spMkLst>
        </pc:spChg>
        <pc:picChg chg="add mod">
          <ac:chgData name="Любовь Ушакова" userId="02a161b3a1ff852c" providerId="LiveId" clId="{7100A75F-4A8F-B745-9CBA-66DB4B237E5F}" dt="2020-04-03T15:46:34.509" v="500" actId="1076"/>
          <ac:picMkLst>
            <pc:docMk/>
            <pc:sldMk cId="4160044370" sldId="296"/>
            <ac:picMk id="4" creationId="{A44BC94C-E1BA-C34A-8E17-E82DC0C62882}"/>
          </ac:picMkLst>
        </pc:picChg>
        <pc:picChg chg="add">
          <ac:chgData name="Любовь Ушакова" userId="02a161b3a1ff852c" providerId="LiveId" clId="{7100A75F-4A8F-B745-9CBA-66DB4B237E5F}" dt="2020-03-28T14:43:21.937" v="29"/>
          <ac:picMkLst>
            <pc:docMk/>
            <pc:sldMk cId="4160044370" sldId="296"/>
            <ac:picMk id="9" creationId="{5BA980A7-5C08-D84C-8811-EB466E5081E0}"/>
          </ac:picMkLst>
        </pc:picChg>
        <pc:picChg chg="del">
          <ac:chgData name="Любовь Ушакова" userId="02a161b3a1ff852c" providerId="LiveId" clId="{7100A75F-4A8F-B745-9CBA-66DB4B237E5F}" dt="2020-03-28T14:43:15.913" v="28" actId="478"/>
          <ac:picMkLst>
            <pc:docMk/>
            <pc:sldMk cId="4160044370" sldId="296"/>
            <ac:picMk id="11" creationId="{54011481-1B73-6A40-8F1D-4A5350DB087C}"/>
          </ac:picMkLst>
        </pc:picChg>
      </pc:sldChg>
      <pc:sldChg chg="addSp delSp modSp">
        <pc:chgData name="Любовь Ушакова" userId="02a161b3a1ff852c" providerId="LiveId" clId="{7100A75F-4A8F-B745-9CBA-66DB4B237E5F}" dt="2020-04-03T16:09:21.267" v="733" actId="2711"/>
        <pc:sldMkLst>
          <pc:docMk/>
          <pc:sldMk cId="1213385511" sldId="297"/>
        </pc:sldMkLst>
        <pc:spChg chg="add">
          <ac:chgData name="Любовь Ушакова" userId="02a161b3a1ff852c" providerId="LiveId" clId="{7100A75F-4A8F-B745-9CBA-66DB4B237E5F}" dt="2020-04-03T15:46:41.523" v="502"/>
          <ac:spMkLst>
            <pc:docMk/>
            <pc:sldMk cId="1213385511" sldId="297"/>
            <ac:spMk id="11" creationId="{586FCD0A-B55A-4A45-B62D-417F1A3F4933}"/>
          </ac:spMkLst>
        </pc:spChg>
        <pc:spChg chg="mod">
          <ac:chgData name="Любовь Ушакова" userId="02a161b3a1ff852c" providerId="LiveId" clId="{7100A75F-4A8F-B745-9CBA-66DB4B237E5F}" dt="2020-04-03T16:09:21.267" v="733" actId="2711"/>
          <ac:spMkLst>
            <pc:docMk/>
            <pc:sldMk cId="1213385511" sldId="297"/>
            <ac:spMk id="15" creationId="{46F7F895-9873-E94A-8121-71B5A73AD095}"/>
          </ac:spMkLst>
        </pc:spChg>
        <pc:spChg chg="mod">
          <ac:chgData name="Любовь Ушакова" userId="02a161b3a1ff852c" providerId="LiveId" clId="{7100A75F-4A8F-B745-9CBA-66DB4B237E5F}" dt="2020-04-03T16:08:52.368" v="731" actId="2711"/>
          <ac:spMkLst>
            <pc:docMk/>
            <pc:sldMk cId="1213385511" sldId="297"/>
            <ac:spMk id="17" creationId="{6C6685A7-546E-A440-B240-6329547E9C3E}"/>
          </ac:spMkLst>
        </pc:spChg>
        <pc:spChg chg="del">
          <ac:chgData name="Любовь Ушакова" userId="02a161b3a1ff852c" providerId="LiveId" clId="{7100A75F-4A8F-B745-9CBA-66DB4B237E5F}" dt="2020-04-03T15:46:39.953" v="501" actId="478"/>
          <ac:spMkLst>
            <pc:docMk/>
            <pc:sldMk cId="1213385511" sldId="297"/>
            <ac:spMk id="18" creationId="{059FA2FC-0A54-7546-80B7-7F02C9E42318}"/>
          </ac:spMkLst>
        </pc:spChg>
        <pc:picChg chg="del">
          <ac:chgData name="Любовь Ушакова" userId="02a161b3a1ff852c" providerId="LiveId" clId="{7100A75F-4A8F-B745-9CBA-66DB4B237E5F}" dt="2020-03-28T14:43:26.207" v="30" actId="478"/>
          <ac:picMkLst>
            <pc:docMk/>
            <pc:sldMk cId="1213385511" sldId="297"/>
            <ac:picMk id="11" creationId="{DE2EB743-D66B-4047-BA05-1670CC3E9CDE}"/>
          </ac:picMkLst>
        </pc:picChg>
        <pc:picChg chg="add">
          <ac:chgData name="Любовь Ушакова" userId="02a161b3a1ff852c" providerId="LiveId" clId="{7100A75F-4A8F-B745-9CBA-66DB4B237E5F}" dt="2020-03-28T14:43:27.061" v="31"/>
          <ac:picMkLst>
            <pc:docMk/>
            <pc:sldMk cId="1213385511" sldId="297"/>
            <ac:picMk id="12" creationId="{D15BAB41-5E32-7D41-9AF7-4DCF9511F410}"/>
          </ac:picMkLst>
        </pc:picChg>
      </pc:sldChg>
      <pc:sldChg chg="addSp delSp modSp">
        <pc:chgData name="Любовь Ушакова" userId="02a161b3a1ff852c" providerId="LiveId" clId="{7100A75F-4A8F-B745-9CBA-66DB4B237E5F}" dt="2020-04-03T16:08:41.998" v="730" actId="1038"/>
        <pc:sldMkLst>
          <pc:docMk/>
          <pc:sldMk cId="1769933903" sldId="299"/>
        </pc:sldMkLst>
        <pc:spChg chg="del">
          <ac:chgData name="Любовь Ушакова" userId="02a161b3a1ff852c" providerId="LiveId" clId="{7100A75F-4A8F-B745-9CBA-66DB4B237E5F}" dt="2020-04-03T15:46:47.502" v="503" actId="478"/>
          <ac:spMkLst>
            <pc:docMk/>
            <pc:sldMk cId="1769933903" sldId="299"/>
            <ac:spMk id="12" creationId="{5E9EBD34-660A-484A-B457-3EB21D886C0C}"/>
          </ac:spMkLst>
        </pc:spChg>
        <pc:spChg chg="add">
          <ac:chgData name="Любовь Ушакова" userId="02a161b3a1ff852c" providerId="LiveId" clId="{7100A75F-4A8F-B745-9CBA-66DB4B237E5F}" dt="2020-04-03T15:46:48.601" v="504"/>
          <ac:spMkLst>
            <pc:docMk/>
            <pc:sldMk cId="1769933903" sldId="299"/>
            <ac:spMk id="14" creationId="{31A75101-2ABF-C14F-8CBF-DD1AFE8391A9}"/>
          </ac:spMkLst>
        </pc:spChg>
        <pc:spChg chg="mod">
          <ac:chgData name="Любовь Ушакова" userId="02a161b3a1ff852c" providerId="LiveId" clId="{7100A75F-4A8F-B745-9CBA-66DB4B237E5F}" dt="2020-04-03T16:08:28.119" v="725" actId="2711"/>
          <ac:spMkLst>
            <pc:docMk/>
            <pc:sldMk cId="1769933903" sldId="299"/>
            <ac:spMk id="15" creationId="{46F7F895-9873-E94A-8121-71B5A73AD095}"/>
          </ac:spMkLst>
        </pc:spChg>
        <pc:spChg chg="mod">
          <ac:chgData name="Любовь Ушакова" userId="02a161b3a1ff852c" providerId="LiveId" clId="{7100A75F-4A8F-B745-9CBA-66DB4B237E5F}" dt="2020-04-03T16:08:41.998" v="730" actId="1038"/>
          <ac:spMkLst>
            <pc:docMk/>
            <pc:sldMk cId="1769933903" sldId="299"/>
            <ac:spMk id="17" creationId="{6C6685A7-546E-A440-B240-6329547E9C3E}"/>
          </ac:spMkLst>
        </pc:spChg>
        <pc:picChg chg="add">
          <ac:chgData name="Любовь Ушакова" userId="02a161b3a1ff852c" providerId="LiveId" clId="{7100A75F-4A8F-B745-9CBA-66DB4B237E5F}" dt="2020-03-28T14:43:31.723" v="33"/>
          <ac:picMkLst>
            <pc:docMk/>
            <pc:sldMk cId="1769933903" sldId="299"/>
            <ac:picMk id="10" creationId="{F759BF52-C788-9F44-9C36-D9A817B3E1D3}"/>
          </ac:picMkLst>
        </pc:picChg>
        <pc:picChg chg="del">
          <ac:chgData name="Любовь Ушакова" userId="02a161b3a1ff852c" providerId="LiveId" clId="{7100A75F-4A8F-B745-9CBA-66DB4B237E5F}" dt="2020-03-28T14:43:31.179" v="32" actId="478"/>
          <ac:picMkLst>
            <pc:docMk/>
            <pc:sldMk cId="1769933903" sldId="299"/>
            <ac:picMk id="16" creationId="{C5012B7D-351F-E04F-8C13-D87A2EF40908}"/>
          </ac:picMkLst>
        </pc:picChg>
      </pc:sldChg>
      <pc:sldChg chg="addSp delSp modSp">
        <pc:chgData name="Любовь Ушакова" userId="02a161b3a1ff852c" providerId="LiveId" clId="{7100A75F-4A8F-B745-9CBA-66DB4B237E5F}" dt="2020-04-03T16:03:02.440" v="723" actId="2711"/>
        <pc:sldMkLst>
          <pc:docMk/>
          <pc:sldMk cId="835930606" sldId="300"/>
        </pc:sldMkLst>
        <pc:spChg chg="add del mod">
          <ac:chgData name="Любовь Ушакова" userId="02a161b3a1ff852c" providerId="LiveId" clId="{7100A75F-4A8F-B745-9CBA-66DB4B237E5F}" dt="2020-04-03T10:24:00.256" v="79" actId="478"/>
          <ac:spMkLst>
            <pc:docMk/>
            <pc:sldMk cId="835930606" sldId="300"/>
            <ac:spMk id="10" creationId="{C9FAD7E2-187F-E845-9211-95F7D66C22FE}"/>
          </ac:spMkLst>
        </pc:spChg>
        <pc:spChg chg="add">
          <ac:chgData name="Любовь Ушакова" userId="02a161b3a1ff852c" providerId="LiveId" clId="{7100A75F-4A8F-B745-9CBA-66DB4B237E5F}" dt="2020-04-03T15:47:33.483" v="510"/>
          <ac:spMkLst>
            <pc:docMk/>
            <pc:sldMk cId="835930606" sldId="300"/>
            <ac:spMk id="11" creationId="{2A90935E-93F6-8C49-BB7B-26FC07F3D755}"/>
          </ac:spMkLst>
        </pc:spChg>
        <pc:spChg chg="mod">
          <ac:chgData name="Любовь Ушакова" userId="02a161b3a1ff852c" providerId="LiveId" clId="{7100A75F-4A8F-B745-9CBA-66DB4B237E5F}" dt="2020-04-03T16:03:02.440" v="723" actId="2711"/>
          <ac:spMkLst>
            <pc:docMk/>
            <pc:sldMk cId="835930606" sldId="300"/>
            <ac:spMk id="15" creationId="{46F7F895-9873-E94A-8121-71B5A73AD095}"/>
          </ac:spMkLst>
        </pc:spChg>
        <pc:spChg chg="del">
          <ac:chgData name="Любовь Ушакова" userId="02a161b3a1ff852c" providerId="LiveId" clId="{7100A75F-4A8F-B745-9CBA-66DB4B237E5F}" dt="2020-04-03T15:47:32.244" v="509" actId="478"/>
          <ac:spMkLst>
            <pc:docMk/>
            <pc:sldMk cId="835930606" sldId="300"/>
            <ac:spMk id="19" creationId="{FF5FD31C-D6D2-8549-88B8-1369D2F1021B}"/>
          </ac:spMkLst>
        </pc:spChg>
        <pc:picChg chg="add del mod">
          <ac:chgData name="Любовь Ушакова" userId="02a161b3a1ff852c" providerId="LiveId" clId="{7100A75F-4A8F-B745-9CBA-66DB4B237E5F}" dt="2020-04-03T10:24:00.256" v="79" actId="478"/>
          <ac:picMkLst>
            <pc:docMk/>
            <pc:sldMk cId="835930606" sldId="300"/>
            <ac:picMk id="9" creationId="{236E5CBE-14B3-EB46-9D5C-F635F2A7D8B1}"/>
          </ac:picMkLst>
        </pc:picChg>
      </pc:sldChg>
      <pc:sldChg chg="addSp delSp modSp">
        <pc:chgData name="Любовь Ушакова" userId="02a161b3a1ff852c" providerId="LiveId" clId="{7100A75F-4A8F-B745-9CBA-66DB4B237E5F}" dt="2020-04-06T08:26:08.244" v="825" actId="1076"/>
        <pc:sldMkLst>
          <pc:docMk/>
          <pc:sldMk cId="334060691" sldId="301"/>
        </pc:sldMkLst>
        <pc:spChg chg="add">
          <ac:chgData name="Любовь Ушакова" userId="02a161b3a1ff852c" providerId="LiveId" clId="{7100A75F-4A8F-B745-9CBA-66DB4B237E5F}" dt="2020-04-03T15:47:46.755" v="514"/>
          <ac:spMkLst>
            <pc:docMk/>
            <pc:sldMk cId="334060691" sldId="301"/>
            <ac:spMk id="12" creationId="{E183EF00-E6FC-864C-8681-382DAA87C875}"/>
          </ac:spMkLst>
        </pc:spChg>
        <pc:spChg chg="del">
          <ac:chgData name="Любовь Ушакова" userId="02a161b3a1ff852c" providerId="LiveId" clId="{7100A75F-4A8F-B745-9CBA-66DB4B237E5F}" dt="2020-04-03T15:47:45.665" v="513" actId="478"/>
          <ac:spMkLst>
            <pc:docMk/>
            <pc:sldMk cId="334060691" sldId="301"/>
            <ac:spMk id="19" creationId="{9CC6A8ED-F765-1840-A1A2-F040DEA52432}"/>
          </ac:spMkLst>
        </pc:spChg>
        <pc:spChg chg="mod">
          <ac:chgData name="Любовь Ушакова" userId="02a161b3a1ff852c" providerId="LiveId" clId="{7100A75F-4A8F-B745-9CBA-66DB4B237E5F}" dt="2020-04-03T15:58:19.089" v="706" actId="2711"/>
          <ac:spMkLst>
            <pc:docMk/>
            <pc:sldMk cId="334060691" sldId="301"/>
            <ac:spMk id="21" creationId="{ED7A9649-3093-8D43-98E8-2C5766400362}"/>
          </ac:spMkLst>
        </pc:spChg>
        <pc:spChg chg="mod">
          <ac:chgData name="Любовь Ушакова" userId="02a161b3a1ff852c" providerId="LiveId" clId="{7100A75F-4A8F-B745-9CBA-66DB4B237E5F}" dt="2020-04-03T15:58:13.252" v="705" actId="2711"/>
          <ac:spMkLst>
            <pc:docMk/>
            <pc:sldMk cId="334060691" sldId="301"/>
            <ac:spMk id="22" creationId="{37B0AB2B-3D7B-5047-A1BE-7C60D2710C90}"/>
          </ac:spMkLst>
        </pc:spChg>
        <pc:spChg chg="mod">
          <ac:chgData name="Любовь Ушакова" userId="02a161b3a1ff852c" providerId="LiveId" clId="{7100A75F-4A8F-B745-9CBA-66DB4B237E5F}" dt="2020-04-03T15:58:24.625" v="707" actId="2711"/>
          <ac:spMkLst>
            <pc:docMk/>
            <pc:sldMk cId="334060691" sldId="301"/>
            <ac:spMk id="23" creationId="{482946FF-A8A1-994A-B7BA-329C0FAB80D5}"/>
          </ac:spMkLst>
        </pc:spChg>
        <pc:spChg chg="mod">
          <ac:chgData name="Любовь Ушакова" userId="02a161b3a1ff852c" providerId="LiveId" clId="{7100A75F-4A8F-B745-9CBA-66DB4B237E5F}" dt="2020-04-03T15:58:30.715" v="708" actId="2711"/>
          <ac:spMkLst>
            <pc:docMk/>
            <pc:sldMk cId="334060691" sldId="301"/>
            <ac:spMk id="24" creationId="{93F3D8F3-C06F-A24C-A9AB-6ABE1E1B877E}"/>
          </ac:spMkLst>
        </pc:spChg>
        <pc:spChg chg="mod">
          <ac:chgData name="Любовь Ушакова" userId="02a161b3a1ff852c" providerId="LiveId" clId="{7100A75F-4A8F-B745-9CBA-66DB4B237E5F}" dt="2020-04-03T15:58:36.203" v="709" actId="2711"/>
          <ac:spMkLst>
            <pc:docMk/>
            <pc:sldMk cId="334060691" sldId="301"/>
            <ac:spMk id="25" creationId="{EF960FBD-2035-AB4F-81AD-5D79A4DD409A}"/>
          </ac:spMkLst>
        </pc:spChg>
        <pc:picChg chg="add del mod">
          <ac:chgData name="Любовь Ушакова" userId="02a161b3a1ff852c" providerId="LiveId" clId="{7100A75F-4A8F-B745-9CBA-66DB4B237E5F}" dt="2020-04-06T06:59:19.016" v="812" actId="478"/>
          <ac:picMkLst>
            <pc:docMk/>
            <pc:sldMk cId="334060691" sldId="301"/>
            <ac:picMk id="3" creationId="{8A2D43FC-A35F-AA43-A272-2024F2F6EA55}"/>
          </ac:picMkLst>
        </pc:picChg>
        <pc:picChg chg="add del mod">
          <ac:chgData name="Любовь Ушакова" userId="02a161b3a1ff852c" providerId="LiveId" clId="{7100A75F-4A8F-B745-9CBA-66DB4B237E5F}" dt="2020-04-03T16:23:23.607" v="792" actId="478"/>
          <ac:picMkLst>
            <pc:docMk/>
            <pc:sldMk cId="334060691" sldId="301"/>
            <ac:picMk id="3" creationId="{E1F630B7-2AA2-5A4A-98BF-DD22E64BBEF6}"/>
          </ac:picMkLst>
        </pc:picChg>
        <pc:picChg chg="mod">
          <ac:chgData name="Любовь Ушакова" userId="02a161b3a1ff852c" providerId="LiveId" clId="{7100A75F-4A8F-B745-9CBA-66DB4B237E5F}" dt="2020-04-03T16:24:28.375" v="796" actId="1076"/>
          <ac:picMkLst>
            <pc:docMk/>
            <pc:sldMk cId="334060691" sldId="301"/>
            <ac:picMk id="4" creationId="{C55A6C9F-B59D-D74C-9D6E-19BCE1150F29}"/>
          </ac:picMkLst>
        </pc:picChg>
        <pc:picChg chg="add mod">
          <ac:chgData name="Любовь Ушакова" userId="02a161b3a1ff852c" providerId="LiveId" clId="{7100A75F-4A8F-B745-9CBA-66DB4B237E5F}" dt="2020-04-06T06:59:24.025" v="815" actId="1076"/>
          <ac:picMkLst>
            <pc:docMk/>
            <pc:sldMk cId="334060691" sldId="301"/>
            <ac:picMk id="6" creationId="{216B542A-00A0-134D-9E2C-99074C1A02D9}"/>
          </ac:picMkLst>
        </pc:picChg>
        <pc:picChg chg="add del mod">
          <ac:chgData name="Любовь Ушакова" userId="02a161b3a1ff852c" providerId="LiveId" clId="{7100A75F-4A8F-B745-9CBA-66DB4B237E5F}" dt="2020-04-06T08:25:40.257" v="821" actId="478"/>
          <ac:picMkLst>
            <pc:docMk/>
            <pc:sldMk cId="334060691" sldId="301"/>
            <ac:picMk id="8" creationId="{27CAE445-6DF7-6744-948F-F079C247BDF3}"/>
          </ac:picMkLst>
        </pc:picChg>
        <pc:picChg chg="add mod">
          <ac:chgData name="Любовь Ушакова" userId="02a161b3a1ff852c" providerId="LiveId" clId="{7100A75F-4A8F-B745-9CBA-66DB4B237E5F}" dt="2020-04-06T08:26:08.244" v="825" actId="1076"/>
          <ac:picMkLst>
            <pc:docMk/>
            <pc:sldMk cId="334060691" sldId="301"/>
            <ac:picMk id="10" creationId="{41D29D5C-7EFF-844A-8473-AA992E803475}"/>
          </ac:picMkLst>
        </pc:picChg>
        <pc:picChg chg="add del">
          <ac:chgData name="Любовь Ушакова" userId="02a161b3a1ff852c" providerId="LiveId" clId="{7100A75F-4A8F-B745-9CBA-66DB4B237E5F}" dt="2020-04-06T06:58:11.683" v="809" actId="478"/>
          <ac:picMkLst>
            <pc:docMk/>
            <pc:sldMk cId="334060691" sldId="301"/>
            <ac:picMk id="15" creationId="{07B9F0AA-F41C-4644-B812-C2036DC929AA}"/>
          </ac:picMkLst>
        </pc:picChg>
        <pc:picChg chg="del mod">
          <ac:chgData name="Любовь Ушакова" userId="02a161b3a1ff852c" providerId="LiveId" clId="{7100A75F-4A8F-B745-9CBA-66DB4B237E5F}" dt="2020-04-03T16:23:25.953" v="793" actId="478"/>
          <ac:picMkLst>
            <pc:docMk/>
            <pc:sldMk cId="334060691" sldId="301"/>
            <ac:picMk id="26" creationId="{ABAC63C5-6A02-5C42-8C2E-2E25E1A2B2C0}"/>
          </ac:picMkLst>
        </pc:picChg>
        <pc:picChg chg="del">
          <ac:chgData name="Любовь Ушакова" userId="02a161b3a1ff852c" providerId="LiveId" clId="{7100A75F-4A8F-B745-9CBA-66DB4B237E5F}" dt="2020-04-06T08:24:30.034" v="817" actId="478"/>
          <ac:picMkLst>
            <pc:docMk/>
            <pc:sldMk cId="334060691" sldId="301"/>
            <ac:picMk id="27" creationId="{960218B0-AC63-8941-BF4C-348E53BB5B10}"/>
          </ac:picMkLst>
        </pc:picChg>
      </pc:sldChg>
      <pc:sldChg chg="addSp delSp modSp">
        <pc:chgData name="Любовь Ушакова" userId="02a161b3a1ff852c" providerId="LiveId" clId="{7100A75F-4A8F-B745-9CBA-66DB4B237E5F}" dt="2020-04-06T09:35:37.675" v="835" actId="1076"/>
        <pc:sldMkLst>
          <pc:docMk/>
          <pc:sldMk cId="4197072530" sldId="302"/>
        </pc:sldMkLst>
        <pc:spChg chg="mod">
          <ac:chgData name="Любовь Ушакова" userId="02a161b3a1ff852c" providerId="LiveId" clId="{7100A75F-4A8F-B745-9CBA-66DB4B237E5F}" dt="2020-04-03T15:57:40.333" v="702" actId="1037"/>
          <ac:spMkLst>
            <pc:docMk/>
            <pc:sldMk cId="4197072530" sldId="302"/>
            <ac:spMk id="14" creationId="{2A710E6B-0625-6447-AC1C-4BDA72DECA6B}"/>
          </ac:spMkLst>
        </pc:spChg>
        <pc:spChg chg="mod">
          <ac:chgData name="Любовь Ушакова" userId="02a161b3a1ff852c" providerId="LiveId" clId="{7100A75F-4A8F-B745-9CBA-66DB4B237E5F}" dt="2020-04-03T15:57:40.333" v="702" actId="1037"/>
          <ac:spMkLst>
            <pc:docMk/>
            <pc:sldMk cId="4197072530" sldId="302"/>
            <ac:spMk id="15" creationId="{712F72C3-7A7A-9645-B0C7-C65B0811A0F1}"/>
          </ac:spMkLst>
        </pc:spChg>
        <pc:spChg chg="mod">
          <ac:chgData name="Любовь Ушакова" userId="02a161b3a1ff852c" providerId="LiveId" clId="{7100A75F-4A8F-B745-9CBA-66DB4B237E5F}" dt="2020-04-03T15:57:13.237" v="687" actId="404"/>
          <ac:spMkLst>
            <pc:docMk/>
            <pc:sldMk cId="4197072530" sldId="302"/>
            <ac:spMk id="17" creationId="{ECD81BAA-267C-8B41-B0EE-214D4501F55C}"/>
          </ac:spMkLst>
        </pc:spChg>
        <pc:spChg chg="add">
          <ac:chgData name="Любовь Ушакова" userId="02a161b3a1ff852c" providerId="LiveId" clId="{7100A75F-4A8F-B745-9CBA-66DB4B237E5F}" dt="2020-04-03T15:58:02.243" v="704"/>
          <ac:spMkLst>
            <pc:docMk/>
            <pc:sldMk cId="4197072530" sldId="302"/>
            <ac:spMk id="18" creationId="{6158966B-16FC-EB4B-9D1B-058B1075576D}"/>
          </ac:spMkLst>
        </pc:spChg>
        <pc:spChg chg="del">
          <ac:chgData name="Любовь Ушакова" userId="02a161b3a1ff852c" providerId="LiveId" clId="{7100A75F-4A8F-B745-9CBA-66DB4B237E5F}" dt="2020-04-03T15:58:01.127" v="703" actId="478"/>
          <ac:spMkLst>
            <pc:docMk/>
            <pc:sldMk cId="4197072530" sldId="302"/>
            <ac:spMk id="19" creationId="{9CC6A8ED-F765-1840-A1A2-F040DEA52432}"/>
          </ac:spMkLst>
        </pc:spChg>
        <pc:spChg chg="mod">
          <ac:chgData name="Любовь Ушакова" userId="02a161b3a1ff852c" providerId="LiveId" clId="{7100A75F-4A8F-B745-9CBA-66DB4B237E5F}" dt="2020-04-03T15:57:20.107" v="688" actId="2711"/>
          <ac:spMkLst>
            <pc:docMk/>
            <pc:sldMk cId="4197072530" sldId="302"/>
            <ac:spMk id="22" creationId="{37B0AB2B-3D7B-5047-A1BE-7C60D2710C90}"/>
          </ac:spMkLst>
        </pc:spChg>
        <pc:picChg chg="add mod">
          <ac:chgData name="Любовь Ушакова" userId="02a161b3a1ff852c" providerId="LiveId" clId="{7100A75F-4A8F-B745-9CBA-66DB4B237E5F}" dt="2020-04-06T09:35:37.675" v="835" actId="1076"/>
          <ac:picMkLst>
            <pc:docMk/>
            <pc:sldMk cId="4197072530" sldId="302"/>
            <ac:picMk id="3" creationId="{2D120572-8DA5-1F49-B28C-D0DB1CC1807E}"/>
          </ac:picMkLst>
        </pc:picChg>
        <pc:picChg chg="mod">
          <ac:chgData name="Любовь Ушакова" userId="02a161b3a1ff852c" providerId="LiveId" clId="{7100A75F-4A8F-B745-9CBA-66DB4B237E5F}" dt="2020-04-03T16:24:44.800" v="800" actId="1076"/>
          <ac:picMkLst>
            <pc:docMk/>
            <pc:sldMk cId="4197072530" sldId="302"/>
            <ac:picMk id="4" creationId="{C55A6C9F-B59D-D74C-9D6E-19BCE1150F29}"/>
          </ac:picMkLst>
        </pc:picChg>
        <pc:picChg chg="del mod">
          <ac:chgData name="Любовь Ушакова" userId="02a161b3a1ff852c" providerId="LiveId" clId="{7100A75F-4A8F-B745-9CBA-66DB4B237E5F}" dt="2020-04-06T09:35:11.422" v="831" actId="478"/>
          <ac:picMkLst>
            <pc:docMk/>
            <pc:sldMk cId="4197072530" sldId="302"/>
            <ac:picMk id="12" creationId="{DA7981C3-C5DC-954C-BDC2-F3786890EB17}"/>
          </ac:picMkLst>
        </pc:picChg>
        <pc:picChg chg="mod">
          <ac:chgData name="Любовь Ушакова" userId="02a161b3a1ff852c" providerId="LiveId" clId="{7100A75F-4A8F-B745-9CBA-66DB4B237E5F}" dt="2020-04-06T09:35:26.425" v="833" actId="1076"/>
          <ac:picMkLst>
            <pc:docMk/>
            <pc:sldMk cId="4197072530" sldId="302"/>
            <ac:picMk id="13" creationId="{53B74151-DB17-9E4C-8673-1716EB6A088A}"/>
          </ac:picMkLst>
        </pc:picChg>
      </pc:sldChg>
      <pc:sldChg chg="addSp delSp modSp">
        <pc:chgData name="Любовь Ушакова" userId="02a161b3a1ff852c" providerId="LiveId" clId="{7100A75F-4A8F-B745-9CBA-66DB4B237E5F}" dt="2020-04-06T09:47:11.685" v="850" actId="166"/>
        <pc:sldMkLst>
          <pc:docMk/>
          <pc:sldMk cId="1471104946" sldId="303"/>
        </pc:sldMkLst>
        <pc:spChg chg="add">
          <ac:chgData name="Любовь Ушакова" userId="02a161b3a1ff852c" providerId="LiveId" clId="{7100A75F-4A8F-B745-9CBA-66DB4B237E5F}" dt="2020-04-03T15:47:54.228" v="516"/>
          <ac:spMkLst>
            <pc:docMk/>
            <pc:sldMk cId="1471104946" sldId="303"/>
            <ac:spMk id="15" creationId="{BDA276A8-99A9-184D-B061-131091780067}"/>
          </ac:spMkLst>
        </pc:spChg>
        <pc:spChg chg="mod">
          <ac:chgData name="Любовь Ушакова" userId="02a161b3a1ff852c" providerId="LiveId" clId="{7100A75F-4A8F-B745-9CBA-66DB4B237E5F}" dt="2020-04-06T09:47:11.685" v="850" actId="166"/>
          <ac:spMkLst>
            <pc:docMk/>
            <pc:sldMk cId="1471104946" sldId="303"/>
            <ac:spMk id="17" creationId="{ECD81BAA-267C-8B41-B0EE-214D4501F55C}"/>
          </ac:spMkLst>
        </pc:spChg>
        <pc:spChg chg="mod">
          <ac:chgData name="Любовь Ушакова" userId="02a161b3a1ff852c" providerId="LiveId" clId="{7100A75F-4A8F-B745-9CBA-66DB4B237E5F}" dt="2020-04-03T15:55:48.356" v="679" actId="14100"/>
          <ac:spMkLst>
            <pc:docMk/>
            <pc:sldMk cId="1471104946" sldId="303"/>
            <ac:spMk id="18" creationId="{50A14B32-F4E7-864E-8DC5-8FC23ED5F033}"/>
          </ac:spMkLst>
        </pc:spChg>
        <pc:spChg chg="del">
          <ac:chgData name="Любовь Ушакова" userId="02a161b3a1ff852c" providerId="LiveId" clId="{7100A75F-4A8F-B745-9CBA-66DB4B237E5F}" dt="2020-04-03T15:47:53.101" v="515" actId="478"/>
          <ac:spMkLst>
            <pc:docMk/>
            <pc:sldMk cId="1471104946" sldId="303"/>
            <ac:spMk id="19" creationId="{9CC6A8ED-F765-1840-A1A2-F040DEA52432}"/>
          </ac:spMkLst>
        </pc:spChg>
        <pc:spChg chg="mod">
          <ac:chgData name="Любовь Ушакова" userId="02a161b3a1ff852c" providerId="LiveId" clId="{7100A75F-4A8F-B745-9CBA-66DB4B237E5F}" dt="2020-04-03T15:55:54.081" v="680" actId="1076"/>
          <ac:spMkLst>
            <pc:docMk/>
            <pc:sldMk cId="1471104946" sldId="303"/>
            <ac:spMk id="21" creationId="{33B84872-BA44-3940-9064-AFA55BA64D6D}"/>
          </ac:spMkLst>
        </pc:spChg>
        <pc:spChg chg="mod">
          <ac:chgData name="Любовь Ушакова" userId="02a161b3a1ff852c" providerId="LiveId" clId="{7100A75F-4A8F-B745-9CBA-66DB4B237E5F}" dt="2020-04-03T15:55:14.601" v="674" actId="2711"/>
          <ac:spMkLst>
            <pc:docMk/>
            <pc:sldMk cId="1471104946" sldId="303"/>
            <ac:spMk id="22" creationId="{37B0AB2B-3D7B-5047-A1BE-7C60D2710C90}"/>
          </ac:spMkLst>
        </pc:spChg>
        <pc:spChg chg="mod">
          <ac:chgData name="Любовь Ушакова" userId="02a161b3a1ff852c" providerId="LiveId" clId="{7100A75F-4A8F-B745-9CBA-66DB4B237E5F}" dt="2020-04-03T15:56:09.087" v="682" actId="2711"/>
          <ac:spMkLst>
            <pc:docMk/>
            <pc:sldMk cId="1471104946" sldId="303"/>
            <ac:spMk id="23" creationId="{8525EA46-B365-4A41-9936-8236DBA7684C}"/>
          </ac:spMkLst>
        </pc:spChg>
        <pc:spChg chg="mod">
          <ac:chgData name="Любовь Ушакова" userId="02a161b3a1ff852c" providerId="LiveId" clId="{7100A75F-4A8F-B745-9CBA-66DB4B237E5F}" dt="2020-04-03T15:56:15.016" v="683" actId="2711"/>
          <ac:spMkLst>
            <pc:docMk/>
            <pc:sldMk cId="1471104946" sldId="303"/>
            <ac:spMk id="27" creationId="{7BB9FE7A-C06B-564B-9D19-2DD1C95778D4}"/>
          </ac:spMkLst>
        </pc:spChg>
        <pc:picChg chg="add mod">
          <ac:chgData name="Любовь Ушакова" userId="02a161b3a1ff852c" providerId="LiveId" clId="{7100A75F-4A8F-B745-9CBA-66DB4B237E5F}" dt="2020-04-06T09:47:05.739" v="849" actId="27614"/>
          <ac:picMkLst>
            <pc:docMk/>
            <pc:sldMk cId="1471104946" sldId="303"/>
            <ac:picMk id="3" creationId="{882999B6-3A51-DA45-B308-524841D3F2E3}"/>
          </ac:picMkLst>
        </pc:picChg>
        <pc:picChg chg="mod">
          <ac:chgData name="Любовь Ушакова" userId="02a161b3a1ff852c" providerId="LiveId" clId="{7100A75F-4A8F-B745-9CBA-66DB4B237E5F}" dt="2020-04-06T09:47:11.685" v="850" actId="166"/>
          <ac:picMkLst>
            <pc:docMk/>
            <pc:sldMk cId="1471104946" sldId="303"/>
            <ac:picMk id="16" creationId="{3E203FA8-D096-8F4C-B25B-9EC7533A7AE5}"/>
          </ac:picMkLst>
        </pc:picChg>
        <pc:picChg chg="add del mod">
          <ac:chgData name="Любовь Ушакова" userId="02a161b3a1ff852c" providerId="LiveId" clId="{7100A75F-4A8F-B745-9CBA-66DB4B237E5F}" dt="2020-04-06T09:46:55.684" v="846" actId="478"/>
          <ac:picMkLst>
            <pc:docMk/>
            <pc:sldMk cId="1471104946" sldId="303"/>
            <ac:picMk id="19" creationId="{8BBA33DD-1568-434B-AD27-53C83CC1F632}"/>
          </ac:picMkLst>
        </pc:picChg>
        <pc:picChg chg="mod">
          <ac:chgData name="Любовь Ушакова" userId="02a161b3a1ff852c" providerId="LiveId" clId="{7100A75F-4A8F-B745-9CBA-66DB4B237E5F}" dt="2020-04-03T15:55:58.074" v="681" actId="1076"/>
          <ac:picMkLst>
            <pc:docMk/>
            <pc:sldMk cId="1471104946" sldId="303"/>
            <ac:picMk id="24" creationId="{414CE860-92BE-9940-8732-4BB7C01E33CB}"/>
          </ac:picMkLst>
        </pc:picChg>
        <pc:picChg chg="mod">
          <ac:chgData name="Любовь Ушакова" userId="02a161b3a1ff852c" providerId="LiveId" clId="{7100A75F-4A8F-B745-9CBA-66DB4B237E5F}" dt="2020-04-03T15:55:54.081" v="680" actId="1076"/>
          <ac:picMkLst>
            <pc:docMk/>
            <pc:sldMk cId="1471104946" sldId="303"/>
            <ac:picMk id="25" creationId="{1118B333-80EA-CB48-952C-2D7E0A72941A}"/>
          </ac:picMkLst>
        </pc:picChg>
        <pc:picChg chg="del">
          <ac:chgData name="Любовь Ушакова" userId="02a161b3a1ff852c" providerId="LiveId" clId="{7100A75F-4A8F-B745-9CBA-66DB4B237E5F}" dt="2020-04-06T09:43:41.440" v="841" actId="478"/>
          <ac:picMkLst>
            <pc:docMk/>
            <pc:sldMk cId="1471104946" sldId="303"/>
            <ac:picMk id="26" creationId="{B3770E24-5A72-594F-A619-F6F2686804D3}"/>
          </ac:picMkLst>
        </pc:picChg>
      </pc:sldChg>
      <pc:sldChg chg="addSp delSp modSp">
        <pc:chgData name="Любовь Ушакова" userId="02a161b3a1ff852c" providerId="LiveId" clId="{7100A75F-4A8F-B745-9CBA-66DB4B237E5F}" dt="2020-04-06T09:53:50.896" v="857" actId="1076"/>
        <pc:sldMkLst>
          <pc:docMk/>
          <pc:sldMk cId="362457255" sldId="304"/>
        </pc:sldMkLst>
        <pc:spChg chg="add">
          <ac:chgData name="Любовь Ушакова" userId="02a161b3a1ff852c" providerId="LiveId" clId="{7100A75F-4A8F-B745-9CBA-66DB4B237E5F}" dt="2020-04-03T15:48:00.629" v="518"/>
          <ac:spMkLst>
            <pc:docMk/>
            <pc:sldMk cId="362457255" sldId="304"/>
            <ac:spMk id="12" creationId="{714656D0-FDBA-3A4B-827A-19CFEBC46596}"/>
          </ac:spMkLst>
        </pc:spChg>
        <pc:spChg chg="mod">
          <ac:chgData name="Любовь Ушакова" userId="02a161b3a1ff852c" providerId="LiveId" clId="{7100A75F-4A8F-B745-9CBA-66DB4B237E5F}" dt="2020-04-03T15:54:44.034" v="673" actId="2711"/>
          <ac:spMkLst>
            <pc:docMk/>
            <pc:sldMk cId="362457255" sldId="304"/>
            <ac:spMk id="17" creationId="{ECD81BAA-267C-8B41-B0EE-214D4501F55C}"/>
          </ac:spMkLst>
        </pc:spChg>
        <pc:spChg chg="del">
          <ac:chgData name="Любовь Ушакова" userId="02a161b3a1ff852c" providerId="LiveId" clId="{7100A75F-4A8F-B745-9CBA-66DB4B237E5F}" dt="2020-04-03T15:47:59.525" v="517" actId="478"/>
          <ac:spMkLst>
            <pc:docMk/>
            <pc:sldMk cId="362457255" sldId="304"/>
            <ac:spMk id="19" creationId="{9CC6A8ED-F765-1840-A1A2-F040DEA52432}"/>
          </ac:spMkLst>
        </pc:spChg>
        <pc:spChg chg="mod">
          <ac:chgData name="Любовь Ушакова" userId="02a161b3a1ff852c" providerId="LiveId" clId="{7100A75F-4A8F-B745-9CBA-66DB4B237E5F}" dt="2020-04-03T15:54:13.371" v="670" actId="2711"/>
          <ac:spMkLst>
            <pc:docMk/>
            <pc:sldMk cId="362457255" sldId="304"/>
            <ac:spMk id="22" creationId="{37B0AB2B-3D7B-5047-A1BE-7C60D2710C90}"/>
          </ac:spMkLst>
        </pc:spChg>
        <pc:spChg chg="mod">
          <ac:chgData name="Любовь Ушакова" userId="02a161b3a1ff852c" providerId="LiveId" clId="{7100A75F-4A8F-B745-9CBA-66DB4B237E5F}" dt="2020-04-03T15:54:26.509" v="671" actId="2711"/>
          <ac:spMkLst>
            <pc:docMk/>
            <pc:sldMk cId="362457255" sldId="304"/>
            <ac:spMk id="29" creationId="{D06196E9-2F86-BD43-ADF1-4C4D29BBDBF2}"/>
          </ac:spMkLst>
        </pc:spChg>
        <pc:spChg chg="mod">
          <ac:chgData name="Любовь Ушакова" userId="02a161b3a1ff852c" providerId="LiveId" clId="{7100A75F-4A8F-B745-9CBA-66DB4B237E5F}" dt="2020-04-03T15:54:35.747" v="672" actId="2711"/>
          <ac:spMkLst>
            <pc:docMk/>
            <pc:sldMk cId="362457255" sldId="304"/>
            <ac:spMk id="30" creationId="{C011480E-65A2-8841-9060-C77A5A293B40}"/>
          </ac:spMkLst>
        </pc:spChg>
        <pc:picChg chg="add del mod">
          <ac:chgData name="Любовь Ушакова" userId="02a161b3a1ff852c" providerId="LiveId" clId="{7100A75F-4A8F-B745-9CBA-66DB4B237E5F}" dt="2020-04-06T09:43:38.707" v="840" actId="478"/>
          <ac:picMkLst>
            <pc:docMk/>
            <pc:sldMk cId="362457255" sldId="304"/>
            <ac:picMk id="3" creationId="{7FA09A80-D815-974E-A852-6628D29A3921}"/>
          </ac:picMkLst>
        </pc:picChg>
        <pc:picChg chg="add mod">
          <ac:chgData name="Любовь Ушакова" userId="02a161b3a1ff852c" providerId="LiveId" clId="{7100A75F-4A8F-B745-9CBA-66DB4B237E5F}" dt="2020-04-06T09:53:50.896" v="857" actId="1076"/>
          <ac:picMkLst>
            <pc:docMk/>
            <pc:sldMk cId="362457255" sldId="304"/>
            <ac:picMk id="6" creationId="{A4B9720B-895E-A745-B60B-B1A554FA788E}"/>
          </ac:picMkLst>
        </pc:picChg>
        <pc:picChg chg="del">
          <ac:chgData name="Любовь Ушакова" userId="02a161b3a1ff852c" providerId="LiveId" clId="{7100A75F-4A8F-B745-9CBA-66DB4B237E5F}" dt="2020-04-06T09:53:33.147" v="851" actId="478"/>
          <ac:picMkLst>
            <pc:docMk/>
            <pc:sldMk cId="362457255" sldId="304"/>
            <ac:picMk id="28" creationId="{A839EB5C-D341-BC4F-9DAD-6F7274B18E48}"/>
          </ac:picMkLst>
        </pc:picChg>
      </pc:sldChg>
      <pc:sldChg chg="addSp delSp modSp">
        <pc:chgData name="Любовь Ушакова" userId="02a161b3a1ff852c" providerId="LiveId" clId="{7100A75F-4A8F-B745-9CBA-66DB4B237E5F}" dt="2020-04-03T16:25:08.876" v="805" actId="1076"/>
        <pc:sldMkLst>
          <pc:docMk/>
          <pc:sldMk cId="1504801742" sldId="305"/>
        </pc:sldMkLst>
        <pc:spChg chg="add mod">
          <ac:chgData name="Любовь Ушакова" userId="02a161b3a1ff852c" providerId="LiveId" clId="{7100A75F-4A8F-B745-9CBA-66DB4B237E5F}" dt="2020-04-03T15:52:30.139" v="638" actId="14100"/>
          <ac:spMkLst>
            <pc:docMk/>
            <pc:sldMk cId="1504801742" sldId="305"/>
            <ac:spMk id="3" creationId="{541B252E-DED7-0443-A4DB-2C80D0E3E2A0}"/>
          </ac:spMkLst>
        </pc:spChg>
        <pc:spChg chg="add">
          <ac:chgData name="Любовь Ушакова" userId="02a161b3a1ff852c" providerId="LiveId" clId="{7100A75F-4A8F-B745-9CBA-66DB4B237E5F}" dt="2020-04-03T15:48:06.404" v="520"/>
          <ac:spMkLst>
            <pc:docMk/>
            <pc:sldMk cId="1504801742" sldId="305"/>
            <ac:spMk id="13" creationId="{1B30A191-70DB-2A4C-B315-5F381E084415}"/>
          </ac:spMkLst>
        </pc:spChg>
        <pc:spChg chg="del">
          <ac:chgData name="Любовь Ушакова" userId="02a161b3a1ff852c" providerId="LiveId" clId="{7100A75F-4A8F-B745-9CBA-66DB4B237E5F}" dt="2020-04-03T15:48:05.534" v="519" actId="478"/>
          <ac:spMkLst>
            <pc:docMk/>
            <pc:sldMk cId="1504801742" sldId="305"/>
            <ac:spMk id="19" creationId="{9CC6A8ED-F765-1840-A1A2-F040DEA52432}"/>
          </ac:spMkLst>
        </pc:spChg>
        <pc:spChg chg="mod">
          <ac:chgData name="Любовь Ушакова" userId="02a161b3a1ff852c" providerId="LiveId" clId="{7100A75F-4A8F-B745-9CBA-66DB4B237E5F}" dt="2020-04-03T15:50:40.756" v="542" actId="2711"/>
          <ac:spMkLst>
            <pc:docMk/>
            <pc:sldMk cId="1504801742" sldId="305"/>
            <ac:spMk id="21" creationId="{9D70CBC5-7766-3449-B7B3-814E7BDDF980}"/>
          </ac:spMkLst>
        </pc:spChg>
        <pc:spChg chg="mod">
          <ac:chgData name="Любовь Ушакова" userId="02a161b3a1ff852c" providerId="LiveId" clId="{7100A75F-4A8F-B745-9CBA-66DB4B237E5F}" dt="2020-04-03T15:50:10.887" v="539" actId="14100"/>
          <ac:spMkLst>
            <pc:docMk/>
            <pc:sldMk cId="1504801742" sldId="305"/>
            <ac:spMk id="22" creationId="{37B0AB2B-3D7B-5047-A1BE-7C60D2710C90}"/>
          </ac:spMkLst>
        </pc:spChg>
        <pc:picChg chg="mod">
          <ac:chgData name="Любовь Ушакова" userId="02a161b3a1ff852c" providerId="LiveId" clId="{7100A75F-4A8F-B745-9CBA-66DB4B237E5F}" dt="2020-04-03T16:25:06.096" v="804" actId="1076"/>
          <ac:picMkLst>
            <pc:docMk/>
            <pc:sldMk cId="1504801742" sldId="305"/>
            <ac:picMk id="4" creationId="{C55A6C9F-B59D-D74C-9D6E-19BCE1150F29}"/>
          </ac:picMkLst>
        </pc:picChg>
        <pc:picChg chg="mod">
          <ac:chgData name="Любовь Ушакова" userId="02a161b3a1ff852c" providerId="LiveId" clId="{7100A75F-4A8F-B745-9CBA-66DB4B237E5F}" dt="2020-04-03T15:53:00.266" v="669" actId="1035"/>
          <ac:picMkLst>
            <pc:docMk/>
            <pc:sldMk cId="1504801742" sldId="305"/>
            <ac:picMk id="6" creationId="{BFA14083-BBEB-924F-8D9E-4BA99192195D}"/>
          </ac:picMkLst>
        </pc:picChg>
        <pc:picChg chg="add mod">
          <ac:chgData name="Любовь Ушакова" userId="02a161b3a1ff852c" providerId="LiveId" clId="{7100A75F-4A8F-B745-9CBA-66DB4B237E5F}" dt="2020-04-03T15:53:00.266" v="669" actId="1035"/>
          <ac:picMkLst>
            <pc:docMk/>
            <pc:sldMk cId="1504801742" sldId="305"/>
            <ac:picMk id="11" creationId="{F5EAED96-1B2E-8442-B618-01E828AF9433}"/>
          </ac:picMkLst>
        </pc:picChg>
        <pc:picChg chg="mod">
          <ac:chgData name="Любовь Ушакова" userId="02a161b3a1ff852c" providerId="LiveId" clId="{7100A75F-4A8F-B745-9CBA-66DB4B237E5F}" dt="2020-04-03T15:52:02.228" v="617" actId="1076"/>
          <ac:picMkLst>
            <pc:docMk/>
            <pc:sldMk cId="1504801742" sldId="305"/>
            <ac:picMk id="12" creationId="{07169B36-3555-F842-AC65-FF4C59CF7ED3}"/>
          </ac:picMkLst>
        </pc:picChg>
        <pc:picChg chg="mod">
          <ac:chgData name="Любовь Ушакова" userId="02a161b3a1ff852c" providerId="LiveId" clId="{7100A75F-4A8F-B745-9CBA-66DB4B237E5F}" dt="2020-04-03T16:25:08.876" v="805" actId="1076"/>
          <ac:picMkLst>
            <pc:docMk/>
            <pc:sldMk cId="1504801742" sldId="305"/>
            <ac:picMk id="24" creationId="{CA361546-FF5B-FE48-8506-3F466E85D928}"/>
          </ac:picMkLst>
        </pc:picChg>
        <pc:cxnChg chg="mod">
          <ac:chgData name="Любовь Ушакова" userId="02a161b3a1ff852c" providerId="LiveId" clId="{7100A75F-4A8F-B745-9CBA-66DB4B237E5F}" dt="2020-04-03T12:31:56.340" v="140" actId="14100"/>
          <ac:cxnSpMkLst>
            <pc:docMk/>
            <pc:sldMk cId="1504801742" sldId="305"/>
            <ac:cxnSpMk id="23" creationId="{AD7EE001-801C-6A43-A280-CFCC22CB4BA8}"/>
          </ac:cxnSpMkLst>
        </pc:cxnChg>
      </pc:sldChg>
      <pc:sldChg chg="addSp delSp modSp">
        <pc:chgData name="Любовь Ушакова" userId="02a161b3a1ff852c" providerId="LiveId" clId="{7100A75F-4A8F-B745-9CBA-66DB4B237E5F}" dt="2020-04-03T16:02:36.597" v="720" actId="2711"/>
        <pc:sldMkLst>
          <pc:docMk/>
          <pc:sldMk cId="3647478168" sldId="306"/>
        </pc:sldMkLst>
        <pc:spChg chg="mod">
          <ac:chgData name="Любовь Ушакова" userId="02a161b3a1ff852c" providerId="LiveId" clId="{7100A75F-4A8F-B745-9CBA-66DB4B237E5F}" dt="2020-04-03T16:02:02.614" v="715" actId="2711"/>
          <ac:spMkLst>
            <pc:docMk/>
            <pc:sldMk cId="3647478168" sldId="306"/>
            <ac:spMk id="14" creationId="{2E9205BA-72DE-A444-97A1-CCDC863A9B55}"/>
          </ac:spMkLst>
        </pc:spChg>
        <pc:spChg chg="mod">
          <ac:chgData name="Любовь Ушакова" userId="02a161b3a1ff852c" providerId="LiveId" clId="{7100A75F-4A8F-B745-9CBA-66DB4B237E5F}" dt="2020-04-03T16:01:57.383" v="714" actId="2711"/>
          <ac:spMkLst>
            <pc:docMk/>
            <pc:sldMk cId="3647478168" sldId="306"/>
            <ac:spMk id="15" creationId="{46F7F895-9873-E94A-8121-71B5A73AD095}"/>
          </ac:spMkLst>
        </pc:spChg>
        <pc:spChg chg="mod">
          <ac:chgData name="Любовь Ушакова" userId="02a161b3a1ff852c" providerId="LiveId" clId="{7100A75F-4A8F-B745-9CBA-66DB4B237E5F}" dt="2020-04-03T16:02:14.998" v="718" actId="14100"/>
          <ac:spMkLst>
            <pc:docMk/>
            <pc:sldMk cId="3647478168" sldId="306"/>
            <ac:spMk id="17" creationId="{A7A699FB-231F-1C4A-AA6B-5FDFA9B6762F}"/>
          </ac:spMkLst>
        </pc:spChg>
        <pc:spChg chg="del">
          <ac:chgData name="Любовь Ушакова" userId="02a161b3a1ff852c" providerId="LiveId" clId="{7100A75F-4A8F-B745-9CBA-66DB4B237E5F}" dt="2020-04-03T15:47:39.230" v="511" actId="478"/>
          <ac:spMkLst>
            <pc:docMk/>
            <pc:sldMk cId="3647478168" sldId="306"/>
            <ac:spMk id="19" creationId="{FF5FD31C-D6D2-8549-88B8-1369D2F1021B}"/>
          </ac:spMkLst>
        </pc:spChg>
        <pc:spChg chg="add mod">
          <ac:chgData name="Любовь Ушакова" userId="02a161b3a1ff852c" providerId="LiveId" clId="{7100A75F-4A8F-B745-9CBA-66DB4B237E5F}" dt="2020-04-03T16:02:36.597" v="720" actId="2711"/>
          <ac:spMkLst>
            <pc:docMk/>
            <pc:sldMk cId="3647478168" sldId="306"/>
            <ac:spMk id="20" creationId="{3E60CB07-7F38-1642-8DE3-105A1E4CDBDD}"/>
          </ac:spMkLst>
        </pc:spChg>
        <pc:spChg chg="add">
          <ac:chgData name="Любовь Ушакова" userId="02a161b3a1ff852c" providerId="LiveId" clId="{7100A75F-4A8F-B745-9CBA-66DB4B237E5F}" dt="2020-04-03T15:47:40.321" v="512"/>
          <ac:spMkLst>
            <pc:docMk/>
            <pc:sldMk cId="3647478168" sldId="306"/>
            <ac:spMk id="21" creationId="{2AB03E10-A1DF-7240-8A23-C40AEB815E50}"/>
          </ac:spMkLst>
        </pc:spChg>
        <pc:picChg chg="add del mod">
          <ac:chgData name="Любовь Ушакова" userId="02a161b3a1ff852c" providerId="LiveId" clId="{7100A75F-4A8F-B745-9CBA-66DB4B237E5F}" dt="2020-04-03T10:19:51.943" v="64" actId="478"/>
          <ac:picMkLst>
            <pc:docMk/>
            <pc:sldMk cId="3647478168" sldId="306"/>
            <ac:picMk id="3" creationId="{CEADAA56-16A5-5E47-957C-EA08ED783FB5}"/>
          </ac:picMkLst>
        </pc:picChg>
        <pc:picChg chg="mod">
          <ac:chgData name="Любовь Ушакова" userId="02a161b3a1ff852c" providerId="LiveId" clId="{7100A75F-4A8F-B745-9CBA-66DB4B237E5F}" dt="2020-04-03T16:01:34.850" v="711" actId="1076"/>
          <ac:picMkLst>
            <pc:docMk/>
            <pc:sldMk cId="3647478168" sldId="306"/>
            <ac:picMk id="5" creationId="{24157568-484C-2B46-A167-FF19CE876B79}"/>
          </ac:picMkLst>
        </pc:picChg>
        <pc:picChg chg="add del mod">
          <ac:chgData name="Любовь Ушакова" userId="02a161b3a1ff852c" providerId="LiveId" clId="{7100A75F-4A8F-B745-9CBA-66DB4B237E5F}" dt="2020-04-03T10:23:02.779" v="73" actId="478"/>
          <ac:picMkLst>
            <pc:docMk/>
            <pc:sldMk cId="3647478168" sldId="306"/>
            <ac:picMk id="7" creationId="{91262E3E-C9E4-0440-B97E-08BBF677207B}"/>
          </ac:picMkLst>
        </pc:picChg>
        <pc:picChg chg="del">
          <ac:chgData name="Любовь Ушакова" userId="02a161b3a1ff852c" providerId="LiveId" clId="{7100A75F-4A8F-B745-9CBA-66DB4B237E5F}" dt="2020-04-03T10:23:04.659" v="74" actId="478"/>
          <ac:picMkLst>
            <pc:docMk/>
            <pc:sldMk cId="3647478168" sldId="306"/>
            <ac:picMk id="8" creationId="{ECB6A2AE-43DF-6040-B1A2-D90359C6A205}"/>
          </ac:picMkLst>
        </pc:picChg>
        <pc:picChg chg="add mod modCrop">
          <ac:chgData name="Любовь Ушакова" userId="02a161b3a1ff852c" providerId="LiveId" clId="{7100A75F-4A8F-B745-9CBA-66DB4B237E5F}" dt="2020-04-03T16:01:44.351" v="712" actId="732"/>
          <ac:picMkLst>
            <pc:docMk/>
            <pc:sldMk cId="3647478168" sldId="306"/>
            <ac:picMk id="16" creationId="{C6270454-5B7F-B744-8629-E011138CF6DC}"/>
          </ac:picMkLst>
        </pc:picChg>
        <pc:picChg chg="add">
          <ac:chgData name="Любовь Ушакова" userId="02a161b3a1ff852c" providerId="LiveId" clId="{7100A75F-4A8F-B745-9CBA-66DB4B237E5F}" dt="2020-04-03T10:24:03.921" v="80"/>
          <ac:picMkLst>
            <pc:docMk/>
            <pc:sldMk cId="3647478168" sldId="306"/>
            <ac:picMk id="18" creationId="{CCCC0179-AC68-2446-9A40-AF90BD9BC897}"/>
          </ac:picMkLst>
        </pc:picChg>
      </pc:sldChg>
      <pc:sldChg chg="addSp delSp modSp">
        <pc:chgData name="Любовь Ушакова" userId="02a161b3a1ff852c" providerId="LiveId" clId="{7100A75F-4A8F-B745-9CBA-66DB4B237E5F}" dt="2020-04-03T16:16:59.858" v="782" actId="1076"/>
        <pc:sldMkLst>
          <pc:docMk/>
          <pc:sldMk cId="2418510731" sldId="307"/>
        </pc:sldMkLst>
        <pc:spChg chg="mod">
          <ac:chgData name="Любовь Ушакова" userId="02a161b3a1ff852c" providerId="LiveId" clId="{7100A75F-4A8F-B745-9CBA-66DB4B237E5F}" dt="2020-04-03T16:16:55.706" v="781" actId="1076"/>
          <ac:spMkLst>
            <pc:docMk/>
            <pc:sldMk cId="2418510731" sldId="307"/>
            <ac:spMk id="10" creationId="{024D7C25-5BBD-504F-8163-F821004AA1A0}"/>
          </ac:spMkLst>
        </pc:spChg>
        <pc:spChg chg="del mod">
          <ac:chgData name="Любовь Ушакова" userId="02a161b3a1ff852c" providerId="LiveId" clId="{7100A75F-4A8F-B745-9CBA-66DB4B237E5F}" dt="2020-04-03T15:48:12.995" v="521" actId="478"/>
          <ac:spMkLst>
            <pc:docMk/>
            <pc:sldMk cId="2418510731" sldId="307"/>
            <ac:spMk id="19" creationId="{9CC6A8ED-F765-1840-A1A2-F040DEA52432}"/>
          </ac:spMkLst>
        </pc:spChg>
        <pc:spChg chg="mod">
          <ac:chgData name="Любовь Ушакова" userId="02a161b3a1ff852c" providerId="LiveId" clId="{7100A75F-4A8F-B745-9CBA-66DB4B237E5F}" dt="2020-04-03T16:16:55.706" v="781" actId="1076"/>
          <ac:spMkLst>
            <pc:docMk/>
            <pc:sldMk cId="2418510731" sldId="307"/>
            <ac:spMk id="22" creationId="{37B0AB2B-3D7B-5047-A1BE-7C60D2710C90}"/>
          </ac:spMkLst>
        </pc:spChg>
        <pc:spChg chg="add mod">
          <ac:chgData name="Любовь Ушакова" userId="02a161b3a1ff852c" providerId="LiveId" clId="{7100A75F-4A8F-B745-9CBA-66DB4B237E5F}" dt="2020-04-03T16:16:59.858" v="782" actId="1076"/>
          <ac:spMkLst>
            <pc:docMk/>
            <pc:sldMk cId="2418510731" sldId="307"/>
            <ac:spMk id="27" creationId="{E6006ACD-CF21-064F-A4F3-3BE045728D87}"/>
          </ac:spMkLst>
        </pc:spChg>
        <pc:picChg chg="add del mod">
          <ac:chgData name="Любовь Ушакова" userId="02a161b3a1ff852c" providerId="LiveId" clId="{7100A75F-4A8F-B745-9CBA-66DB4B237E5F}" dt="2020-04-03T12:32:08.889" v="144" actId="478"/>
          <ac:picMkLst>
            <pc:docMk/>
            <pc:sldMk cId="2418510731" sldId="307"/>
            <ac:picMk id="3" creationId="{62EAF17E-31DC-2D4E-9C56-850BB33B1CDA}"/>
          </ac:picMkLst>
        </pc:picChg>
        <pc:picChg chg="mod">
          <ac:chgData name="Любовь Ушакова" userId="02a161b3a1ff852c" providerId="LiveId" clId="{7100A75F-4A8F-B745-9CBA-66DB4B237E5F}" dt="2020-04-03T16:16:04.035" v="747" actId="1076"/>
          <ac:picMkLst>
            <pc:docMk/>
            <pc:sldMk cId="2418510731" sldId="307"/>
            <ac:picMk id="4" creationId="{C55A6C9F-B59D-D74C-9D6E-19BCE1150F29}"/>
          </ac:picMkLst>
        </pc:picChg>
        <pc:picChg chg="add del mod">
          <ac:chgData name="Любовь Ушакова" userId="02a161b3a1ff852c" providerId="LiveId" clId="{7100A75F-4A8F-B745-9CBA-66DB4B237E5F}" dt="2020-04-03T13:25:23.948" v="148" actId="478"/>
          <ac:picMkLst>
            <pc:docMk/>
            <pc:sldMk cId="2418510731" sldId="307"/>
            <ac:picMk id="6" creationId="{BFA14083-BBEB-924F-8D9E-4BA99192195D}"/>
          </ac:picMkLst>
        </pc:picChg>
        <pc:picChg chg="add mod">
          <ac:chgData name="Любовь Ушакова" userId="02a161b3a1ff852c" providerId="LiveId" clId="{7100A75F-4A8F-B745-9CBA-66DB4B237E5F}" dt="2020-04-03T16:16:46.796" v="780" actId="1036"/>
          <ac:picMkLst>
            <pc:docMk/>
            <pc:sldMk cId="2418510731" sldId="307"/>
            <ac:picMk id="7" creationId="{5DDE13F9-3A91-0246-9796-C0049ECDA671}"/>
          </ac:picMkLst>
        </pc:picChg>
        <pc:picChg chg="add mod">
          <ac:chgData name="Любовь Ушакова" userId="02a161b3a1ff852c" providerId="LiveId" clId="{7100A75F-4A8F-B745-9CBA-66DB4B237E5F}" dt="2020-04-03T16:16:46.796" v="780" actId="1036"/>
          <ac:picMkLst>
            <pc:docMk/>
            <pc:sldMk cId="2418510731" sldId="307"/>
            <ac:picMk id="9" creationId="{5C3B2C53-0C2D-4248-A95E-7E34339F44AD}"/>
          </ac:picMkLst>
        </pc:picChg>
        <pc:picChg chg="del mod modCrop">
          <ac:chgData name="Любовь Ушакова" userId="02a161b3a1ff852c" providerId="LiveId" clId="{7100A75F-4A8F-B745-9CBA-66DB4B237E5F}" dt="2020-04-03T15:13:48.385" v="191" actId="478"/>
          <ac:picMkLst>
            <pc:docMk/>
            <pc:sldMk cId="2418510731" sldId="307"/>
            <ac:picMk id="12" creationId="{07169B36-3555-F842-AC65-FF4C59CF7ED3}"/>
          </ac:picMkLst>
        </pc:picChg>
        <pc:picChg chg="add del mod">
          <ac:chgData name="Любовь Ушакова" userId="02a161b3a1ff852c" providerId="LiveId" clId="{7100A75F-4A8F-B745-9CBA-66DB4B237E5F}" dt="2020-04-03T15:20:12.742" v="273" actId="478"/>
          <ac:picMkLst>
            <pc:docMk/>
            <pc:sldMk cId="2418510731" sldId="307"/>
            <ac:picMk id="13" creationId="{CFFF2253-4DBD-7F4F-99D3-AE86363B6FBF}"/>
          </ac:picMkLst>
        </pc:picChg>
        <pc:picChg chg="add mod">
          <ac:chgData name="Любовь Ушакова" userId="02a161b3a1ff852c" providerId="LiveId" clId="{7100A75F-4A8F-B745-9CBA-66DB4B237E5F}" dt="2020-04-03T16:16:46.796" v="780" actId="1036"/>
          <ac:picMkLst>
            <pc:docMk/>
            <pc:sldMk cId="2418510731" sldId="307"/>
            <ac:picMk id="15" creationId="{0BF95A58-E610-8C4A-858A-C0104D9A49D0}"/>
          </ac:picMkLst>
        </pc:picChg>
        <pc:picChg chg="add del mod modCrop">
          <ac:chgData name="Любовь Ушакова" userId="02a161b3a1ff852c" providerId="LiveId" clId="{7100A75F-4A8F-B745-9CBA-66DB4B237E5F}" dt="2020-04-03T15:19:08.752" v="270" actId="478"/>
          <ac:picMkLst>
            <pc:docMk/>
            <pc:sldMk cId="2418510731" sldId="307"/>
            <ac:picMk id="17" creationId="{2D5D0163-29D7-384C-A35D-25A25094813C}"/>
          </ac:picMkLst>
        </pc:picChg>
        <pc:picChg chg="mod">
          <ac:chgData name="Любовь Ушакова" userId="02a161b3a1ff852c" providerId="LiveId" clId="{7100A75F-4A8F-B745-9CBA-66DB4B237E5F}" dt="2020-04-03T16:16:12.799" v="748" actId="1076"/>
          <ac:picMkLst>
            <pc:docMk/>
            <pc:sldMk cId="2418510731" sldId="307"/>
            <ac:picMk id="20" creationId="{20F23BD7-17AC-954A-9D7F-239BF8A882DC}"/>
          </ac:picMkLst>
        </pc:picChg>
        <pc:picChg chg="add del mod modCrop">
          <ac:chgData name="Любовь Ушакова" userId="02a161b3a1ff852c" providerId="LiveId" clId="{7100A75F-4A8F-B745-9CBA-66DB4B237E5F}" dt="2020-04-03T15:24:08.183" v="311" actId="478"/>
          <ac:picMkLst>
            <pc:docMk/>
            <pc:sldMk cId="2418510731" sldId="307"/>
            <ac:picMk id="21" creationId="{5627FF49-6380-7446-9C18-9765F55FEF3D}"/>
          </ac:picMkLst>
        </pc:picChg>
        <pc:picChg chg="add del mod">
          <ac:chgData name="Любовь Ушакова" userId="02a161b3a1ff852c" providerId="LiveId" clId="{7100A75F-4A8F-B745-9CBA-66DB4B237E5F}" dt="2020-04-03T15:25:10.935" v="317" actId="478"/>
          <ac:picMkLst>
            <pc:docMk/>
            <pc:sldMk cId="2418510731" sldId="307"/>
            <ac:picMk id="24" creationId="{F78DBA26-29F4-3A49-A6DE-990D7DD037B5}"/>
          </ac:picMkLst>
        </pc:picChg>
        <pc:picChg chg="add mod">
          <ac:chgData name="Любовь Ушакова" userId="02a161b3a1ff852c" providerId="LiveId" clId="{7100A75F-4A8F-B745-9CBA-66DB4B237E5F}" dt="2020-04-03T16:16:46.796" v="780" actId="1036"/>
          <ac:picMkLst>
            <pc:docMk/>
            <pc:sldMk cId="2418510731" sldId="307"/>
            <ac:picMk id="26" creationId="{C1A78B62-83A8-2F46-BE74-29C297965B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A2092-D725-496B-BB05-5675EB803C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C72F-1B84-450F-B479-3DCD7EC80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6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94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9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22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15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6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6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6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7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0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3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0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8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C72F-1B84-450F-B479-3DCD7EC801D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8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5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2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2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9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0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27384"/>
            <a:ext cx="9144720" cy="108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929" y="209476"/>
            <a:ext cx="2051970" cy="6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-27384"/>
            <a:ext cx="9144720" cy="108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929" y="209476"/>
            <a:ext cx="2051970" cy="6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8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-27384"/>
            <a:ext cx="9144720" cy="108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929" y="209476"/>
            <a:ext cx="2051970" cy="6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5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4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7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D95D-110D-443A-B928-FC29D82AA0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B2D8-5C99-4E54-B4A2-DF6A3EB9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4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27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company.ru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нутренний, потолок, комната, окн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DCB6653-609F-F440-8B41-F70A90E3A6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r="509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77794" y="5411705"/>
            <a:ext cx="885712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C00000"/>
                </a:solidFill>
                <a:latin typeface="Proxima Nova Extrabold" panose="02000506030000020004" pitchFamily="2" charset="0"/>
                <a:ea typeface="+mj-ea"/>
                <a:cs typeface="El Messiri" pitchFamily="2" charset="-78"/>
              </a:rPr>
              <a:t>ТОВАРЫ ДЛЯ УХОДА ЗА ОДЕЖДОЙ </a:t>
            </a:r>
            <a:r>
              <a:rPr lang="en-US" sz="4400" dirty="0" err="1">
                <a:solidFill>
                  <a:srgbClr val="C00000"/>
                </a:solidFill>
                <a:latin typeface="Proxima Nova Extrabold" panose="02000506030000020004" pitchFamily="2" charset="0"/>
                <a:ea typeface="+mj-ea"/>
                <a:cs typeface="El Messiri" pitchFamily="2" charset="-78"/>
              </a:rPr>
              <a:t>И</a:t>
            </a:r>
            <a:r>
              <a:rPr lang="en-US" sz="4400" dirty="0">
                <a:solidFill>
                  <a:srgbClr val="C00000"/>
                </a:solidFill>
                <a:latin typeface="Proxima Nova Extrabold" panose="02000506030000020004" pitchFamily="2" charset="0"/>
                <a:ea typeface="+mj-ea"/>
                <a:cs typeface="El Messiri" pitchFamily="2" charset="-78"/>
              </a:rPr>
              <a:t> ОБУВЬЮ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01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A6C9F-B59D-D74C-9D6E-19BCE1150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C42761F-556F-C241-AB2B-BE8CF80BE6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006" y="116632"/>
            <a:ext cx="837434" cy="216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F7F895-9873-E94A-8121-71B5A73AD095}"/>
              </a:ext>
            </a:extLst>
          </p:cNvPr>
          <p:cNvSpPr txBox="1"/>
          <p:nvPr/>
        </p:nvSpPr>
        <p:spPr>
          <a:xfrm>
            <a:off x="6202492" y="918869"/>
            <a:ext cx="2751074" cy="11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СТАРТ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LR02</a:t>
            </a:r>
            <a:endParaRPr lang="ru-RU" sz="1700" b="1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Размер: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1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6,2x8x7,7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 см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Питание: 2хАА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NiCd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 500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мАч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E9205BA-72DE-A444-97A1-CCDC863A9B55}"/>
              </a:ext>
            </a:extLst>
          </p:cNvPr>
          <p:cNvSpPr/>
          <p:nvPr/>
        </p:nvSpPr>
        <p:spPr>
          <a:xfrm>
            <a:off x="6205461" y="2041045"/>
            <a:ext cx="2864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Максимальный ток: 5В DC 1А</a:t>
            </a:r>
          </a:p>
          <a:p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Мощность: 5Вт</a:t>
            </a:r>
          </a:p>
          <a:p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Время зарядки: 4 часа</a:t>
            </a:r>
          </a:p>
          <a:p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Время работы: 40 минут</a:t>
            </a:r>
          </a:p>
          <a:p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Щетка для очистки в комплекте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A699FB-231F-1C4A-AA6B-5FDFA9B6762F}"/>
              </a:ext>
            </a:extLst>
          </p:cNvPr>
          <p:cNvSpPr/>
          <p:nvPr/>
        </p:nvSpPr>
        <p:spPr>
          <a:xfrm>
            <a:off x="6213070" y="3518373"/>
            <a:ext cx="25854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Подходит для обработки ковров и диванов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D76A21-27C9-1B4D-A2F0-9F2B00F81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80" y="5194379"/>
            <a:ext cx="1993900" cy="1041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дит, черный, парковка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6270454-5B7F-B744-8629-E011138CF6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232" y="532651"/>
            <a:ext cx="4102917" cy="5509778"/>
          </a:xfrm>
          <a:prstGeom prst="rect">
            <a:avLst/>
          </a:prstGeom>
        </p:spPr>
      </p:pic>
      <p:pic>
        <p:nvPicPr>
          <p:cNvPr id="5" name="Рисунок 4" descr="Изображение выглядит как прибор, сушильная машина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4157568-484C-2B46-A167-FF19CE876B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5352">
            <a:off x="795287" y="1304660"/>
            <a:ext cx="4724859" cy="49321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CCC0179-AC68-2446-9A40-AF90BD9BC8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" y="3464414"/>
            <a:ext cx="2160240" cy="14269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E60CB07-7F38-1642-8DE3-105A1E4CDBDD}"/>
              </a:ext>
            </a:extLst>
          </p:cNvPr>
          <p:cNvSpPr txBox="1"/>
          <p:nvPr/>
        </p:nvSpPr>
        <p:spPr>
          <a:xfrm>
            <a:off x="358539" y="3870110"/>
            <a:ext cx="164500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РАБОТАЕТ </a:t>
            </a:r>
            <a:r>
              <a:rPr lang="ru-RU" sz="14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ОТ</a:t>
            </a:r>
            <a:endParaRPr lang="ru-RU" sz="1700" b="1" dirty="0">
              <a:solidFill>
                <a:schemeClr val="bg1"/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АККУМУЛЯТОРА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2AB03E10-A1DF-7240-8A23-C40AEB815E50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</p:spTree>
    <p:extLst>
      <p:ext uri="{BB962C8B-B14F-4D97-AF65-F5344CB8AC3E}">
        <p14:creationId xmlns:p14="http://schemas.microsoft.com/office/powerpoint/2010/main" val="364747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A6C9F-B59D-D74C-9D6E-19BCE1150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2" descr="Изображение выглядит как останов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0F23BD7-17AC-954A-9D7F-239BF8A88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885" y="100418"/>
            <a:ext cx="728617" cy="97349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7A9649-3093-8D43-98E8-2C5766400362}"/>
              </a:ext>
            </a:extLst>
          </p:cNvPr>
          <p:cNvSpPr/>
          <p:nvPr/>
        </p:nvSpPr>
        <p:spPr>
          <a:xfrm>
            <a:off x="1346350" y="5061004"/>
            <a:ext cx="1985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latin typeface="Proxima Nova" panose="02000506030000020004" pitchFamily="2" charset="0"/>
              </a:rPr>
              <a:t>КОМПРЕССИОННЫЕ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7B0AB2B-3D7B-5047-A1BE-7C60D2710C90}"/>
              </a:ext>
            </a:extLst>
          </p:cNvPr>
          <p:cNvSpPr/>
          <p:nvPr/>
        </p:nvSpPr>
        <p:spPr>
          <a:xfrm>
            <a:off x="1010656" y="1195001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C00000"/>
                </a:solidFill>
                <a:latin typeface="Proxima Nova" panose="02000506030000020004" pitchFamily="2" charset="0"/>
              </a:rPr>
              <a:t>ВАКУУМНЫЕ ПАКЕТЫ – до 75% экономия пространства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82946FF-A8A1-994A-B7BA-329C0FAB80D5}"/>
              </a:ext>
            </a:extLst>
          </p:cNvPr>
          <p:cNvSpPr/>
          <p:nvPr/>
        </p:nvSpPr>
        <p:spPr>
          <a:xfrm>
            <a:off x="4815081" y="5061005"/>
            <a:ext cx="367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latin typeface="Proxima Nova" panose="02000506030000020004" pitchFamily="2" charset="0"/>
              </a:rPr>
              <a:t>С КЛАПАНОМ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3F3D8F3-C06F-A24C-A9AB-6ABE1E1B877E}"/>
              </a:ext>
            </a:extLst>
          </p:cNvPr>
          <p:cNvSpPr/>
          <p:nvPr/>
        </p:nvSpPr>
        <p:spPr>
          <a:xfrm>
            <a:off x="1059068" y="5316836"/>
            <a:ext cx="3327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500" dirty="0">
                <a:latin typeface="Proxima Nova" panose="02000506030000020004" pitchFamily="2" charset="0"/>
              </a:rPr>
              <a:t>Удаление воздуха за счет скручивания пакета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500" dirty="0">
                <a:latin typeface="Proxima Nova" panose="02000506030000020004" pitchFamily="2" charset="0"/>
              </a:rPr>
              <a:t>Удобно использовать в путешествии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F960FBD-2035-AB4F-81AD-5D79A4DD409A}"/>
              </a:ext>
            </a:extLst>
          </p:cNvPr>
          <p:cNvSpPr/>
          <p:nvPr/>
        </p:nvSpPr>
        <p:spPr>
          <a:xfrm>
            <a:off x="4499992" y="5400407"/>
            <a:ext cx="439248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500" dirty="0">
                <a:latin typeface="Proxima Nova" panose="02000506030000020004" pitchFamily="2" charset="0"/>
              </a:rPr>
              <a:t>Удаление воздуха пылесосом или насосом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500" dirty="0">
                <a:latin typeface="Proxima Nova" panose="02000506030000020004" pitchFamily="2" charset="0"/>
              </a:rPr>
              <a:t>Удобны в хранении габаритных вещей (пуховиков, свитеров, подушек)</a:t>
            </a:r>
          </a:p>
          <a:p>
            <a:pPr fontAlgn="base"/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183EF00-E6FC-864C-8681-382DAA87C875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  <p:pic>
        <p:nvPicPr>
          <p:cNvPr id="6" name="Рисунок 5" descr="Изображение выглядит как человек, женщина, сидит, укладыва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16B542A-00A0-134D-9E2C-99074C1A02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20" y="1887405"/>
            <a:ext cx="3365500" cy="33782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, стол, компьютер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41D29D5C-7EFF-844A-8473-AA992E8034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757" y="1898142"/>
            <a:ext cx="3378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A6C9F-B59D-D74C-9D6E-19BCE1150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2" descr="Изображение выглядит как останов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0F23BD7-17AC-954A-9D7F-239BF8A88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885" y="100418"/>
            <a:ext cx="728617" cy="97349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7B0AB2B-3D7B-5047-A1BE-7C60D2710C90}"/>
              </a:ext>
            </a:extLst>
          </p:cNvPr>
          <p:cNvSpPr/>
          <p:nvPr/>
        </p:nvSpPr>
        <p:spPr>
          <a:xfrm>
            <a:off x="1010656" y="140473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C00000"/>
                </a:solidFill>
                <a:latin typeface="Proxima Nova" panose="02000506030000020004" pitchFamily="2" charset="0"/>
              </a:rPr>
              <a:t>ВАКУУМНЫЕ ПАКЕТЫ – до 75% экономия пространства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3B74151-DB17-9E4C-8673-1716EB6A0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0"/>
          <a:stretch/>
        </p:blipFill>
        <p:spPr bwMode="auto">
          <a:xfrm>
            <a:off x="4611056" y="2077321"/>
            <a:ext cx="1881851" cy="319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A710E6B-0625-6447-AC1C-4BDA72DECA6B}"/>
              </a:ext>
            </a:extLst>
          </p:cNvPr>
          <p:cNvSpPr/>
          <p:nvPr/>
        </p:nvSpPr>
        <p:spPr>
          <a:xfrm>
            <a:off x="6677360" y="2268913"/>
            <a:ext cx="23630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500" b="1" dirty="0">
                <a:latin typeface="Proxima Nova" panose="02000506030000020004" pitchFamily="2" charset="0"/>
              </a:rPr>
              <a:t>Пакет компрессионный 40х60 см без клапана, скручивающийся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12F72C3-7A7A-9645-B0C7-C65B0811A0F1}"/>
              </a:ext>
            </a:extLst>
          </p:cNvPr>
          <p:cNvSpPr/>
          <p:nvPr/>
        </p:nvSpPr>
        <p:spPr>
          <a:xfrm>
            <a:off x="6677361" y="3035875"/>
            <a:ext cx="21042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500" dirty="0">
                <a:latin typeface="Proxima Nova" panose="02000506030000020004" pitchFamily="2" charset="0"/>
              </a:rPr>
              <a:t>Материал PET+PE</a:t>
            </a:r>
          </a:p>
          <a:p>
            <a:pPr fontAlgn="ctr"/>
            <a:r>
              <a:rPr lang="ru-RU" sz="1500" dirty="0">
                <a:latin typeface="Proxima Nova" panose="02000506030000020004" pitchFamily="2" charset="0"/>
              </a:rPr>
              <a:t>Плотность 6 </a:t>
            </a:r>
            <a:r>
              <a:rPr lang="ru-RU" sz="1500" dirty="0" err="1">
                <a:latin typeface="Proxima Nova" panose="02000506030000020004" pitchFamily="2" charset="0"/>
              </a:rPr>
              <a:t>мкрн</a:t>
            </a:r>
            <a:endParaRPr lang="ru-RU" sz="1500" dirty="0">
              <a:latin typeface="Proxima Nova" panose="02000506030000020004" pitchFamily="2" charset="0"/>
            </a:endParaRPr>
          </a:p>
          <a:p>
            <a:pPr fontAlgn="ctr"/>
            <a:r>
              <a:rPr lang="ru-RU" sz="1500" dirty="0">
                <a:latin typeface="Proxima Nova" panose="02000506030000020004" pitchFamily="2" charset="0"/>
              </a:rPr>
              <a:t>Объем 18 литров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E203FA8-D096-8F4C-B25B-9EC7533A7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" y="3107231"/>
            <a:ext cx="2160240" cy="14269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D81BAA-267C-8B41-B0EE-214D4501F55C}"/>
              </a:ext>
            </a:extLst>
          </p:cNvPr>
          <p:cNvSpPr txBox="1"/>
          <p:nvPr/>
        </p:nvSpPr>
        <p:spPr>
          <a:xfrm>
            <a:off x="386424" y="3675135"/>
            <a:ext cx="1672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Компрессионный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6158966B-16FC-EB4B-9D1B-058B1075576D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  <p:pic>
        <p:nvPicPr>
          <p:cNvPr id="3" name="Рисунок 2" descr="Изображение выглядит как человек, сидит, кровать, держ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D120572-8DA5-1F49-B28C-D0DB1CC180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505" y="2135666"/>
            <a:ext cx="304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7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A6C9F-B59D-D74C-9D6E-19BCE1150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2" descr="Изображение выглядит как останов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0F23BD7-17AC-954A-9D7F-239BF8A88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885" y="100418"/>
            <a:ext cx="728617" cy="97349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7B0AB2B-3D7B-5047-A1BE-7C60D2710C90}"/>
              </a:ext>
            </a:extLst>
          </p:cNvPr>
          <p:cNvSpPr/>
          <p:nvPr/>
        </p:nvSpPr>
        <p:spPr>
          <a:xfrm>
            <a:off x="1010656" y="140473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C00000"/>
                </a:solidFill>
                <a:latin typeface="Proxima Nova" panose="02000506030000020004" pitchFamily="2" charset="0"/>
              </a:rPr>
              <a:t>ВАКУУМНЫЕ ПАКЕТЫ – до 75% экономия пространства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0A14B32-F4E7-864E-8DC5-8FC23ED5F033}"/>
              </a:ext>
            </a:extLst>
          </p:cNvPr>
          <p:cNvSpPr/>
          <p:nvPr/>
        </p:nvSpPr>
        <p:spPr>
          <a:xfrm>
            <a:off x="4157390" y="4796896"/>
            <a:ext cx="20697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Proxima Nova" panose="02000506030000020004" pitchFamily="2" charset="0"/>
              </a:rPr>
              <a:t>ЕГ Пакет вакуумный</a:t>
            </a:r>
          </a:p>
          <a:p>
            <a:r>
              <a:rPr lang="ru-RU" sz="1500" b="1" dirty="0">
                <a:latin typeface="Proxima Nova" panose="02000506030000020004" pitchFamily="2" charset="0"/>
              </a:rPr>
              <a:t>60</a:t>
            </a:r>
            <a:r>
              <a:rPr lang="en-US" sz="1500" b="1" dirty="0">
                <a:latin typeface="Proxima Nova" panose="02000506030000020004" pitchFamily="2" charset="0"/>
              </a:rPr>
              <a:t>x80 </a:t>
            </a:r>
            <a:r>
              <a:rPr lang="ru-RU" sz="1500" b="1" dirty="0">
                <a:latin typeface="Proxima Nova" panose="02000506030000020004" pitchFamily="2" charset="0"/>
              </a:rPr>
              <a:t>см </a:t>
            </a:r>
          </a:p>
          <a:p>
            <a:r>
              <a:rPr lang="ru-RU" sz="1500" b="1" dirty="0">
                <a:latin typeface="Proxima Nova" panose="02000506030000020004" pitchFamily="2" charset="0"/>
              </a:rPr>
              <a:t>Объем 45 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3B84872-BA44-3940-9064-AFA55BA64D6D}"/>
              </a:ext>
            </a:extLst>
          </p:cNvPr>
          <p:cNvSpPr/>
          <p:nvPr/>
        </p:nvSpPr>
        <p:spPr>
          <a:xfrm>
            <a:off x="6167445" y="4796896"/>
            <a:ext cx="206979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latin typeface="Proxima Nova" panose="02000506030000020004" pitchFamily="2" charset="0"/>
              </a:rPr>
              <a:t>ЕГ Пакет вакуумный</a:t>
            </a:r>
          </a:p>
          <a:p>
            <a:r>
              <a:rPr lang="ru-RU" sz="1500" b="1" dirty="0">
                <a:latin typeface="Proxima Nova" panose="02000506030000020004" pitchFamily="2" charset="0"/>
              </a:rPr>
              <a:t>73х130 см </a:t>
            </a:r>
          </a:p>
          <a:p>
            <a:r>
              <a:rPr lang="ru-RU" sz="1500" b="1" dirty="0">
                <a:latin typeface="Proxima Nova" panose="02000506030000020004" pitchFamily="2" charset="0"/>
              </a:rPr>
              <a:t>Объем 72 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525EA46-B365-4A41-9936-8236DBA7684C}"/>
              </a:ext>
            </a:extLst>
          </p:cNvPr>
          <p:cNvSpPr/>
          <p:nvPr/>
        </p:nvSpPr>
        <p:spPr>
          <a:xfrm>
            <a:off x="4157390" y="5592377"/>
            <a:ext cx="18357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500" dirty="0">
                <a:latin typeface="Proxima Nova" panose="02000506030000020004" pitchFamily="2" charset="0"/>
              </a:rPr>
              <a:t>Материал PET+PE</a:t>
            </a:r>
          </a:p>
          <a:p>
            <a:pPr fontAlgn="ctr"/>
            <a:r>
              <a:rPr lang="ru-RU" sz="1500" dirty="0">
                <a:latin typeface="Proxima Nova" panose="02000506030000020004" pitchFamily="2" charset="0"/>
              </a:rPr>
              <a:t>Плотность 7 </a:t>
            </a:r>
            <a:r>
              <a:rPr lang="ru-RU" sz="1500" dirty="0" err="1">
                <a:latin typeface="Proxima Nova" panose="02000506030000020004" pitchFamily="2" charset="0"/>
              </a:rPr>
              <a:t>мкрн</a:t>
            </a:r>
            <a:r>
              <a:rPr lang="ru-RU" sz="1500" dirty="0">
                <a:latin typeface="Proxima Nova" panose="02000506030000020004" pitchFamily="2" charset="0"/>
              </a:rPr>
              <a:t>.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14CE860-92BE-9940-8732-4BB7C01E33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9805" y="1989828"/>
            <a:ext cx="1618578" cy="268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118B333-80EA-CB48-952C-2D7E0A7294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452" y="1983277"/>
            <a:ext cx="1619725" cy="268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BB9FE7A-C06B-564B-9D19-2DD1C95778D4}"/>
              </a:ext>
            </a:extLst>
          </p:cNvPr>
          <p:cNvSpPr/>
          <p:nvPr/>
        </p:nvSpPr>
        <p:spPr>
          <a:xfrm>
            <a:off x="6172648" y="5592377"/>
            <a:ext cx="18357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500" dirty="0">
                <a:latin typeface="Proxima Nova" panose="02000506030000020004" pitchFamily="2" charset="0"/>
              </a:rPr>
              <a:t>Материал PET+PE</a:t>
            </a:r>
          </a:p>
          <a:p>
            <a:pPr fontAlgn="ctr"/>
            <a:r>
              <a:rPr lang="ru-RU" sz="1500" dirty="0">
                <a:latin typeface="Proxima Nova" panose="02000506030000020004" pitchFamily="2" charset="0"/>
              </a:rPr>
              <a:t>Плотность 7 </a:t>
            </a:r>
            <a:r>
              <a:rPr lang="ru-RU" sz="1500" dirty="0" err="1">
                <a:latin typeface="Proxima Nova" panose="02000506030000020004" pitchFamily="2" charset="0"/>
              </a:rPr>
              <a:t>мкрн</a:t>
            </a:r>
            <a:r>
              <a:rPr lang="ru-RU" sz="1500" dirty="0">
                <a:latin typeface="Proxima Nova" panose="02000506030000020004" pitchFamily="2" charset="0"/>
              </a:rPr>
              <a:t>.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BDA276A8-99A9-184D-B061-131091780067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  <p:pic>
        <p:nvPicPr>
          <p:cNvPr id="3" name="Рисунок 2" descr="Изображение выглядит как человек, торт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82999B6-3A51-DA45-B308-524841D3F2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9" y="2095500"/>
            <a:ext cx="3365500" cy="2667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E203FA8-D096-8F4C-B25B-9EC7533A7A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8" y="4032335"/>
            <a:ext cx="2160240" cy="14269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D81BAA-267C-8B41-B0EE-214D4501F55C}"/>
              </a:ext>
            </a:extLst>
          </p:cNvPr>
          <p:cNvSpPr txBox="1"/>
          <p:nvPr/>
        </p:nvSpPr>
        <p:spPr>
          <a:xfrm>
            <a:off x="546957" y="4524284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С КЛАПАНОМ</a:t>
            </a:r>
          </a:p>
        </p:txBody>
      </p:sp>
    </p:spTree>
    <p:extLst>
      <p:ext uri="{BB962C8B-B14F-4D97-AF65-F5344CB8AC3E}">
        <p14:creationId xmlns:p14="http://schemas.microsoft.com/office/powerpoint/2010/main" val="147110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A6C9F-B59D-D74C-9D6E-19BCE1150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2" descr="Изображение выглядит как останов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0F23BD7-17AC-954A-9D7F-239BF8A88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885" y="100418"/>
            <a:ext cx="728617" cy="97349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7B0AB2B-3D7B-5047-A1BE-7C60D2710C90}"/>
              </a:ext>
            </a:extLst>
          </p:cNvPr>
          <p:cNvSpPr/>
          <p:nvPr/>
        </p:nvSpPr>
        <p:spPr>
          <a:xfrm>
            <a:off x="1010656" y="140473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C00000"/>
                </a:solidFill>
                <a:latin typeface="Proxima Nova" panose="02000506030000020004" pitchFamily="2" charset="0"/>
              </a:rPr>
              <a:t>ВАКУУМНЫЕ ПАКЕТЫ – до 75% экономия пространства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BB00481-589F-0D48-90C9-3102862C4C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426" y="1897734"/>
            <a:ext cx="1740513" cy="28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E203FA8-D096-8F4C-B25B-9EC7533A7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3" y="4032335"/>
            <a:ext cx="2160240" cy="14269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D81BAA-267C-8B41-B0EE-214D4501F55C}"/>
              </a:ext>
            </a:extLst>
          </p:cNvPr>
          <p:cNvSpPr txBox="1"/>
          <p:nvPr/>
        </p:nvSpPr>
        <p:spPr>
          <a:xfrm>
            <a:off x="974290" y="4581128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С КЛАПАНОМ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06196E9-2F86-BD43-ADF1-4C4D29BBDBF2}"/>
              </a:ext>
            </a:extLst>
          </p:cNvPr>
          <p:cNvSpPr/>
          <p:nvPr/>
        </p:nvSpPr>
        <p:spPr>
          <a:xfrm>
            <a:off x="5468262" y="4879135"/>
            <a:ext cx="21226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500" b="1" dirty="0">
                <a:latin typeface="Proxima Nova" panose="02000506030000020004" pitchFamily="2" charset="0"/>
              </a:rPr>
              <a:t>Пакет вакуумный</a:t>
            </a:r>
          </a:p>
          <a:p>
            <a:pPr fontAlgn="ctr"/>
            <a:r>
              <a:rPr lang="ru-RU" sz="1500" b="1" dirty="0">
                <a:latin typeface="Proxima Nova" panose="02000506030000020004" pitchFamily="2" charset="0"/>
              </a:rPr>
              <a:t>70х100 см с крючком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011480E-65A2-8841-9060-C77A5A293B40}"/>
              </a:ext>
            </a:extLst>
          </p:cNvPr>
          <p:cNvSpPr/>
          <p:nvPr/>
        </p:nvSpPr>
        <p:spPr>
          <a:xfrm>
            <a:off x="5468262" y="5445224"/>
            <a:ext cx="183575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500" dirty="0">
                <a:latin typeface="Proxima Nova" panose="02000506030000020004" pitchFamily="2" charset="0"/>
              </a:rPr>
              <a:t>Материал PET+PE</a:t>
            </a:r>
          </a:p>
          <a:p>
            <a:pPr fontAlgn="ctr"/>
            <a:r>
              <a:rPr lang="ru-RU" sz="1500" dirty="0">
                <a:latin typeface="Proxima Nova" panose="02000506030000020004" pitchFamily="2" charset="0"/>
              </a:rPr>
              <a:t>Плотность 7 </a:t>
            </a:r>
            <a:r>
              <a:rPr lang="ru-RU" sz="1500" dirty="0" err="1">
                <a:latin typeface="Proxima Nova" panose="02000506030000020004" pitchFamily="2" charset="0"/>
              </a:rPr>
              <a:t>мкрн</a:t>
            </a:r>
            <a:r>
              <a:rPr lang="ru-RU" sz="1500" dirty="0">
                <a:latin typeface="Proxima Nova" panose="02000506030000020004" pitchFamily="2" charset="0"/>
              </a:rPr>
              <a:t>. </a:t>
            </a:r>
          </a:p>
          <a:p>
            <a:pPr fontAlgn="ctr"/>
            <a:r>
              <a:rPr lang="ru-RU" sz="1500" dirty="0">
                <a:latin typeface="Proxima Nova" panose="02000506030000020004" pitchFamily="2" charset="0"/>
              </a:rPr>
              <a:t>Объем 60 литров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14656D0-FDBA-3A4B-827A-19CFEBC46596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  <p:pic>
        <p:nvPicPr>
          <p:cNvPr id="6" name="Рисунок 5" descr="Изображение выглядит как внутренний, кровать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4B9720B-895E-A745-B60B-B1A554FA78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609" y="2008935"/>
            <a:ext cx="3378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A6C9F-B59D-D74C-9D6E-19BCE1150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41B252E-DED7-0443-A4DB-2C80D0E3E2A0}"/>
              </a:ext>
            </a:extLst>
          </p:cNvPr>
          <p:cNvSpPr/>
          <p:nvPr/>
        </p:nvSpPr>
        <p:spPr>
          <a:xfrm>
            <a:off x="0" y="4251679"/>
            <a:ext cx="9144000" cy="220810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7169B36-3555-F842-AC65-FF4C59CF7E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7" b="-1"/>
          <a:stretch/>
        </p:blipFill>
        <p:spPr>
          <a:xfrm>
            <a:off x="0" y="92348"/>
            <a:ext cx="9144000" cy="414917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7B0AB2B-3D7B-5047-A1BE-7C60D2710C90}"/>
              </a:ext>
            </a:extLst>
          </p:cNvPr>
          <p:cNvSpPr/>
          <p:nvPr/>
        </p:nvSpPr>
        <p:spPr>
          <a:xfrm>
            <a:off x="3268152" y="4397042"/>
            <a:ext cx="3417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C00000"/>
                </a:solidFill>
                <a:latin typeface="Proxima Nova" panose="02000506030000020004" pitchFamily="2" charset="0"/>
              </a:rPr>
              <a:t>РОЛИКИ ДЛЯ ОДЕЖДЫ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D70CBC5-7766-3449-B7B3-814E7BDDF980}"/>
              </a:ext>
            </a:extLst>
          </p:cNvPr>
          <p:cNvSpPr/>
          <p:nvPr/>
        </p:nvSpPr>
        <p:spPr>
          <a:xfrm>
            <a:off x="2987824" y="4875740"/>
            <a:ext cx="577667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Оптимальное количество листов – 40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шт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Удобная ручка из качественного пластика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Наличие защитного кольца на ручке для предотвращения скатывания насадки</a:t>
            </a:r>
          </a:p>
          <a:p>
            <a:pPr fontAlgn="ctr"/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A14083-BBEB-924F-8D9E-4BA991921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151" y="2123888"/>
            <a:ext cx="1292202" cy="4229024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AD7EE001-801C-6A43-A280-CFCC22CB4BA8}"/>
              </a:ext>
            </a:extLst>
          </p:cNvPr>
          <p:cNvCxnSpPr>
            <a:cxnSpLocks/>
          </p:cNvCxnSpPr>
          <p:nvPr/>
        </p:nvCxnSpPr>
        <p:spPr>
          <a:xfrm flipH="1" flipV="1">
            <a:off x="1855400" y="4063589"/>
            <a:ext cx="1132424" cy="1309628"/>
          </a:xfrm>
          <a:prstGeom prst="straightConnector1">
            <a:avLst/>
          </a:prstGeom>
          <a:ln w="41275" cap="sq" cmpd="sng">
            <a:solidFill>
              <a:srgbClr val="C00000"/>
            </a:solidFill>
            <a:prstDash val="solid"/>
            <a:round/>
            <a:headEnd type="oval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A361546-FF5B-FE48-8506-3F466E85D9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00"/>
          <a:stretch/>
        </p:blipFill>
        <p:spPr>
          <a:xfrm>
            <a:off x="0" y="6720"/>
            <a:ext cx="9144000" cy="534908"/>
          </a:xfrm>
          <a:prstGeom prst="rect">
            <a:avLst/>
          </a:prstGeom>
        </p:spPr>
      </p:pic>
      <p:pic>
        <p:nvPicPr>
          <p:cNvPr id="20" name="Рисунок 2" descr="Изображение выглядит как останов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0F23BD7-17AC-954A-9D7F-239BF8A882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5885" y="113589"/>
            <a:ext cx="728617" cy="97349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бъект, лампа,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5EAED96-1B2E-8442-B618-01E828AF943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8955" y="2123888"/>
            <a:ext cx="2924041" cy="421062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B30A191-70DB-2A4C-B315-5F381E084415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</p:spTree>
    <p:extLst>
      <p:ext uri="{BB962C8B-B14F-4D97-AF65-F5344CB8AC3E}">
        <p14:creationId xmlns:p14="http://schemas.microsoft.com/office/powerpoint/2010/main" val="150480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A6C9F-B59D-D74C-9D6E-19BCE1150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1A78B62-83A8-2F46-BE74-29C297965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8228" y="2549830"/>
            <a:ext cx="3950399" cy="3950399"/>
          </a:xfrm>
          <a:prstGeom prst="rect">
            <a:avLst/>
          </a:prstGeom>
        </p:spPr>
      </p:pic>
      <p:pic>
        <p:nvPicPr>
          <p:cNvPr id="20" name="Рисунок 2" descr="Изображение выглядит как останов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0F23BD7-17AC-954A-9D7F-239BF8A88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944" y="164261"/>
            <a:ext cx="728617" cy="97349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7B0AB2B-3D7B-5047-A1BE-7C60D2710C90}"/>
              </a:ext>
            </a:extLst>
          </p:cNvPr>
          <p:cNvSpPr/>
          <p:nvPr/>
        </p:nvSpPr>
        <p:spPr>
          <a:xfrm>
            <a:off x="2627335" y="1198203"/>
            <a:ext cx="3150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C00000"/>
                </a:solidFill>
                <a:latin typeface="Proxima Nova" panose="02000506030000020004" pitchFamily="2" charset="0"/>
              </a:rPr>
              <a:t>РОЛИКИ ДЛЯ ОДЕЖДЫ</a:t>
            </a:r>
          </a:p>
        </p:txBody>
      </p:sp>
      <p:pic>
        <p:nvPicPr>
          <p:cNvPr id="9" name="Рисунок 8" descr="Изображение выглядит как удаленный, нож&#10;&#10;Автоматически созданное описание">
            <a:extLst>
              <a:ext uri="{FF2B5EF4-FFF2-40B4-BE49-F238E27FC236}">
                <a16:creationId xmlns:a16="http://schemas.microsoft.com/office/drawing/2014/main" xmlns="" id="{5C3B2C53-0C2D-4248-A95E-7E34339F44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151" y="1146462"/>
            <a:ext cx="5358078" cy="53580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BF95A58-E610-8C4A-858A-C0104D9A49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447" y="2439202"/>
            <a:ext cx="4066456" cy="406645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24D7C25-5BBD-504F-8163-F821004AA1A0}"/>
              </a:ext>
            </a:extLst>
          </p:cNvPr>
          <p:cNvSpPr/>
          <p:nvPr/>
        </p:nvSpPr>
        <p:spPr>
          <a:xfrm>
            <a:off x="2627334" y="1558477"/>
            <a:ext cx="5787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ЕГ Набор ролик для одежды 20л + 2блх40л – 96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ЕГ Набор блоков 2х40л – 96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ЕГ Ролик для одежды 40л - 24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DE13F9-3A91-0246-9796-C0049ECDA6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544" y="2910796"/>
            <a:ext cx="3592625" cy="3592625"/>
          </a:xfrm>
          <a:prstGeom prst="rect">
            <a:avLst/>
          </a:prstGeom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E6006ACD-CF21-064F-A4F3-3BE045728D87}"/>
              </a:ext>
            </a:extLst>
          </p:cNvPr>
          <p:cNvSpPr txBox="1">
            <a:spLocks/>
          </p:cNvSpPr>
          <p:nvPr/>
        </p:nvSpPr>
        <p:spPr>
          <a:xfrm>
            <a:off x="227105" y="29594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</p:spTree>
    <p:extLst>
      <p:ext uri="{BB962C8B-B14F-4D97-AF65-F5344CB8AC3E}">
        <p14:creationId xmlns:p14="http://schemas.microsoft.com/office/powerpoint/2010/main" val="241851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45518" y="3789040"/>
            <a:ext cx="4652962" cy="249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pPr algn="ctr">
              <a:defRPr/>
            </a:pPr>
            <a:r>
              <a:rPr lang="ru-RU" altLang="ru-RU" sz="3000" dirty="0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А ЗЕТ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ведущий дистрибьютор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востребованных товаров</a:t>
            </a:r>
          </a:p>
          <a:p>
            <a:pPr algn="ctr">
              <a:defRPr/>
            </a:pPr>
            <a:endParaRPr lang="ru-RU" altLang="ru-RU" dirty="0">
              <a:solidFill>
                <a:schemeClr val="bg1">
                  <a:lumMod val="65000"/>
                </a:schemeClr>
              </a:solidFill>
              <a:effectLst/>
              <a:latin typeface="Proxima Nova Semibold" panose="02000506030000020004" pitchFamily="2" charset="0"/>
            </a:endParaRPr>
          </a:p>
          <a:p>
            <a:pPr marL="342900" indent="-342900" algn="ctr" rtl="1" eaLnBrk="0" hangingPunct="0">
              <a:defRPr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142072, Московская обл., г. Домодедово,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мкр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.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Востряково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,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влад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. «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Триколор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», стр. 4</a:t>
            </a:r>
          </a:p>
          <a:p>
            <a:pPr marL="342900" indent="-342900" algn="ctr" eaLnBrk="0" hangingPunct="0">
              <a:defRPr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  <a:effectLst/>
                <a:latin typeface="Proxima Nova Semibold" panose="02000506030000020004" pitchFamily="2" charset="0"/>
              </a:rPr>
              <a:t>тел. (495) 926-50-50, </a:t>
            </a:r>
          </a:p>
          <a:p>
            <a:pPr marL="342900" indent="-342900" algn="ctr" eaLnBrk="0" hangingPunct="0"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0"/>
                <a:cs typeface="Arial" panose="020B0604020202020204" pitchFamily="34" charset="0"/>
                <a:hlinkClick r:id="rId3" tooltip="http://www.azcompany.ru/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www.azcompany.ru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5518" y="3265820"/>
            <a:ext cx="465296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65000"/>
                  </a:schemeClr>
                </a:solidFill>
                <a:latin typeface="Proxima Nova Semibold" panose="02000506030000020004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4728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25810" y="567934"/>
            <a:ext cx="6053844" cy="9941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50800" dist="38100" sx="99000" sy="99000" algn="l" rotWithShape="0">
                    <a:prstClr val="black">
                      <a:alpha val="40000"/>
                    </a:prstClr>
                  </a:outerShdw>
                </a:effectLst>
                <a:latin typeface="Proxima Nova Extrabold" panose="02000506030000020004" pitchFamily="2" charset="0"/>
                <a:cs typeface="Aharoni" panose="02010803020104030203" pitchFamily="2" charset="-79"/>
              </a:rPr>
              <a:t>Сушилки для обуви СТАРТ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852936"/>
            <a:ext cx="4239444" cy="379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Proxima Nova Semibold" panose="02000506030000020004" pitchFamily="2" charset="0"/>
                <a:ea typeface="Calibri"/>
                <a:cs typeface="Times New Roman"/>
              </a:rPr>
              <a:t>ПРОБЛЕМА:</a:t>
            </a:r>
          </a:p>
          <a:p>
            <a:pPr>
              <a:lnSpc>
                <a:spcPts val="500"/>
              </a:lnSpc>
            </a:pPr>
            <a:endParaRPr lang="ru-RU" b="1" dirty="0">
              <a:latin typeface="Proxima Nova Semibold" panose="02000506030000020004" pitchFamily="2" charset="0"/>
            </a:endParaRPr>
          </a:p>
          <a:p>
            <a:r>
              <a:rPr lang="ru-RU" b="1" dirty="0">
                <a:latin typeface="Proxima Nova Semibold" panose="02000506030000020004" pitchFamily="2" charset="0"/>
                <a:ea typeface="Calibri"/>
                <a:cs typeface="Times New Roman"/>
              </a:rPr>
              <a:t>–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roxima Nova Semibold" panose="02000506030000020004" pitchFamily="2" charset="0"/>
                <a:ea typeface="Calibri"/>
                <a:cs typeface="Times New Roman"/>
              </a:rPr>
              <a:t>Промокшая обувь,</a:t>
            </a:r>
            <a:r>
              <a:rPr lang="ru-RU" b="1" dirty="0">
                <a:solidFill>
                  <a:srgbClr val="FF0000"/>
                </a:solidFill>
                <a:latin typeface="Proxima Nova Semibold" panose="02000506030000020004" pitchFamily="2" charset="0"/>
                <a:ea typeface="Calibri"/>
                <a:cs typeface="Times New Roman"/>
              </a:rPr>
              <a:t> </a:t>
            </a:r>
            <a:r>
              <a:rPr lang="ru-RU" b="1" dirty="0">
                <a:latin typeface="Proxima Nova Semibold" panose="02000506030000020004" pitchFamily="2" charset="0"/>
                <a:ea typeface="Calibri"/>
                <a:cs typeface="Times New Roman"/>
              </a:rPr>
              <a:t>остается влажной даже на следующий день; </a:t>
            </a:r>
          </a:p>
          <a:p>
            <a:r>
              <a:rPr lang="ru-RU" b="1" dirty="0">
                <a:latin typeface="Proxima Nova Semibold" panose="02000506030000020004" pitchFamily="2" charset="0"/>
                <a:ea typeface="Calibri"/>
                <a:cs typeface="Times New Roman"/>
              </a:rPr>
              <a:t>–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roxima Nova Semibold" panose="02000506030000020004" pitchFamily="2" charset="0"/>
                <a:ea typeface="Calibri"/>
                <a:cs typeface="Times New Roman"/>
              </a:rPr>
              <a:t>Сушка под батареей </a:t>
            </a:r>
            <a:r>
              <a:rPr lang="ru-RU" b="1" dirty="0">
                <a:latin typeface="Proxima Nova Semibold" panose="02000506030000020004" pitchFamily="2" charset="0"/>
                <a:ea typeface="Calibri"/>
                <a:cs typeface="Times New Roman"/>
              </a:rPr>
              <a:t>– портит внешний вид обуви.</a:t>
            </a:r>
          </a:p>
          <a:p>
            <a:pPr>
              <a:lnSpc>
                <a:spcPts val="1700"/>
              </a:lnSpc>
            </a:pPr>
            <a:endParaRPr lang="ru-RU" b="1" dirty="0">
              <a:latin typeface="Proxima Nova Semibold" panose="02000506030000020004" pitchFamily="2" charset="0"/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Proxima Nova Semibold" panose="02000506030000020004" pitchFamily="2" charset="0"/>
              </a:rPr>
              <a:t>РЕШЕНИЕ:</a:t>
            </a:r>
          </a:p>
          <a:p>
            <a:pPr>
              <a:lnSpc>
                <a:spcPts val="500"/>
              </a:lnSpc>
            </a:pPr>
            <a:endParaRPr lang="ru-RU" b="1" dirty="0">
              <a:latin typeface="Proxima Nova Semibold" panose="02000506030000020004" pitchFamily="2" charset="0"/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xima Nova Semibold" panose="02000506030000020004" pitchFamily="2" charset="0"/>
              </a:rPr>
              <a:t>Сушилки СТАРТ </a:t>
            </a:r>
            <a:r>
              <a:rPr lang="ru-RU" b="1" dirty="0">
                <a:latin typeface="Proxima Nova Semibold" panose="02000506030000020004" pitchFamily="2" charset="0"/>
                <a:ea typeface="Calibri"/>
                <a:cs typeface="Times New Roman"/>
              </a:rPr>
              <a:t>–</a:t>
            </a:r>
            <a:r>
              <a:rPr lang="ru-RU" b="1" dirty="0">
                <a:latin typeface="Proxima Nova Semibold" panose="02000506030000020004" pitchFamily="2" charset="0"/>
              </a:rPr>
              <a:t> высушат обувь </a:t>
            </a:r>
          </a:p>
          <a:p>
            <a:r>
              <a:rPr lang="ru-RU" b="1" dirty="0">
                <a:latin typeface="Proxima Nova Semibold" panose="02000506030000020004" pitchFamily="2" charset="0"/>
              </a:rPr>
              <a:t>за 4-6 часов, при этом сохраняя </a:t>
            </a:r>
          </a:p>
          <a:p>
            <a:r>
              <a:rPr lang="ru-RU" b="1" dirty="0">
                <a:latin typeface="Proxima Nova Semibold" panose="02000506030000020004" pitchFamily="2" charset="0"/>
              </a:rPr>
              <a:t>её первоначальный облик.</a:t>
            </a:r>
          </a:p>
          <a:p>
            <a:pPr algn="just"/>
            <a:endParaRPr lang="ru-RU" dirty="0">
              <a:ea typeface="Calibri"/>
              <a:cs typeface="Times New Roman"/>
            </a:endParaRPr>
          </a:p>
          <a:p>
            <a:pPr algn="just"/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956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5A0414D-9CDA-5A4F-99F8-DAF223D56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дит, синий, большой, дос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7B60C7B-9537-2140-9C31-DD92D5F9B8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05" y="2874914"/>
            <a:ext cx="3336222" cy="333622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удаленный, сидит, стол, те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13DC625-83A0-F047-ACA4-153FDB0670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9" y="742020"/>
            <a:ext cx="3355408" cy="300054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65FBC26-BD84-CC47-A3E6-5CCC399B1A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860" y="1283136"/>
            <a:ext cx="2842284" cy="28422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5AC87B3-E319-0449-B50E-4F8B041F85F4}"/>
              </a:ext>
            </a:extLst>
          </p:cNvPr>
          <p:cNvSpPr txBox="1"/>
          <p:nvPr/>
        </p:nvSpPr>
        <p:spPr>
          <a:xfrm>
            <a:off x="3957926" y="3893370"/>
            <a:ext cx="97815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ПРОМО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A764B0D-C119-354A-AA40-1608F9D7377A}"/>
              </a:ext>
            </a:extLst>
          </p:cNvPr>
          <p:cNvSpPr txBox="1"/>
          <p:nvPr/>
        </p:nvSpPr>
        <p:spPr>
          <a:xfrm>
            <a:off x="2058461" y="5576923"/>
            <a:ext cx="166103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РАЗДВИЖНАЯ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32EA8E4-D87C-7C45-ACFA-BBC78C28838A}"/>
              </a:ext>
            </a:extLst>
          </p:cNvPr>
          <p:cNvSpPr txBox="1"/>
          <p:nvPr/>
        </p:nvSpPr>
        <p:spPr>
          <a:xfrm>
            <a:off x="5457183" y="5576923"/>
            <a:ext cx="11448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ДЕТСКАЯ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xmlns="" id="{863EB6A4-12CB-3849-9827-8A7D2F03C358}"/>
              </a:ext>
            </a:extLst>
          </p:cNvPr>
          <p:cNvSpPr txBox="1">
            <a:spLocks/>
          </p:cNvSpPr>
          <p:nvPr/>
        </p:nvSpPr>
        <p:spPr bwMode="auto">
          <a:xfrm>
            <a:off x="4477855" y="1294592"/>
            <a:ext cx="4659229" cy="20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Во время работы производит приятный запах.</a:t>
            </a:r>
          </a:p>
          <a:p>
            <a:pPr lvl="2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Керамический нагревательный элемент.</a:t>
            </a:r>
          </a:p>
          <a:p>
            <a:pPr lvl="2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Температура сушки: +60°С …+70°С </a:t>
            </a:r>
          </a:p>
          <a:p>
            <a:pPr lvl="2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Длина сетевого шнура: 1,2 м </a:t>
            </a:r>
          </a:p>
        </p:txBody>
      </p:sp>
      <p:pic>
        <p:nvPicPr>
          <p:cNvPr id="32" name="Рисунок 31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C42761F-556F-C241-AB2B-BE8CF80BE6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006" y="116632"/>
            <a:ext cx="837434" cy="21650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7B4550CD-A8DD-FF40-A941-EEDC37839981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  <p:pic>
        <p:nvPicPr>
          <p:cNvPr id="33" name="Рисунок 32" descr="Изображение выглядит как сидит, компьютер, маленький, ноутбу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BECD2F5-74C1-0D43-A8F6-737521FC79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660" y="4490543"/>
            <a:ext cx="2002099" cy="200209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943CEC5-8C46-1B49-B7B6-7F60C24925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741" y="3314489"/>
            <a:ext cx="3073366" cy="23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9E5480-5CF6-C94B-983B-6487E593A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удаленный, сидит, стол, те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13DC625-83A0-F047-ACA4-153FDB0670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61" y="324049"/>
            <a:ext cx="6414097" cy="5735750"/>
          </a:xfrm>
          <a:prstGeom prst="rect">
            <a:avLst/>
          </a:prstGeom>
          <a:effectLst>
            <a:outerShdw blurRad="406400" dist="101600" sx="83000" sy="83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32" name="Рисунок 31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C42761F-556F-C241-AB2B-BE8CF80BE6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006" y="116632"/>
            <a:ext cx="837434" cy="216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F7F895-9873-E94A-8121-71B5A73AD095}"/>
              </a:ext>
            </a:extLst>
          </p:cNvPr>
          <p:cNvSpPr txBox="1"/>
          <p:nvPr/>
        </p:nvSpPr>
        <p:spPr>
          <a:xfrm>
            <a:off x="6828753" y="786773"/>
            <a:ext cx="2094356" cy="1481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СТАРТ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SD03</a:t>
            </a: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Размер: М</a:t>
            </a: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Размер: 17х6,6х4,5 см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Мощность: 16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Вт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6685A7-546E-A440-B240-6329547E9C3E}"/>
              </a:ext>
            </a:extLst>
          </p:cNvPr>
          <p:cNvSpPr txBox="1"/>
          <p:nvPr/>
        </p:nvSpPr>
        <p:spPr>
          <a:xfrm>
            <a:off x="383386" y="3893567"/>
            <a:ext cx="16401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Оптимальный</a:t>
            </a:r>
          </a:p>
          <a:p>
            <a:pPr algn="ctr"/>
            <a:r>
              <a:rPr lang="ru-RU" sz="17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выбор</a:t>
            </a:r>
            <a:endParaRPr lang="ru-RU" sz="1600" b="1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9683B4D-4B27-E841-B1BE-1A80BAA45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9" y="4910369"/>
            <a:ext cx="1892300" cy="12827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бутылка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3543D682-70ED-CB43-80A5-C837A4A410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713" y="2947488"/>
            <a:ext cx="2094357" cy="343636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15BD1C0-8980-7241-B0A5-BCE490894DB0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</p:spTree>
    <p:extLst>
      <p:ext uri="{BB962C8B-B14F-4D97-AF65-F5344CB8AC3E}">
        <p14:creationId xmlns:p14="http://schemas.microsoft.com/office/powerpoint/2010/main" val="26417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9E5480-5CF6-C94B-983B-6487E593A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"/>
            <a:ext cx="9144000" cy="68580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C42761F-556F-C241-AB2B-BE8CF80BE6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006" y="116632"/>
            <a:ext cx="837434" cy="216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F7F895-9873-E94A-8121-71B5A73AD095}"/>
              </a:ext>
            </a:extLst>
          </p:cNvPr>
          <p:cNvSpPr txBox="1"/>
          <p:nvPr/>
        </p:nvSpPr>
        <p:spPr>
          <a:xfrm>
            <a:off x="6828753" y="786773"/>
            <a:ext cx="1784335" cy="1481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СТАРТ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SD0</a:t>
            </a:r>
            <a:r>
              <a:rPr lang="ru-RU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4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Размер: М</a:t>
            </a: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Размер: 15х5х4 см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Мощность: 12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Вт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6685A7-546E-A440-B240-6329547E9C3E}"/>
              </a:ext>
            </a:extLst>
          </p:cNvPr>
          <p:cNvSpPr txBox="1"/>
          <p:nvPr/>
        </p:nvSpPr>
        <p:spPr>
          <a:xfrm>
            <a:off x="703987" y="3893567"/>
            <a:ext cx="9989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ПРОМО</a:t>
            </a:r>
          </a:p>
          <a:p>
            <a:pPr algn="ctr"/>
            <a:r>
              <a:rPr lang="ru-RU" sz="17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цена</a:t>
            </a:r>
            <a:endParaRPr lang="ru-RU" sz="1600" b="1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pic>
        <p:nvPicPr>
          <p:cNvPr id="8" name="Рисунок 7" descr="Изображение выглядит как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A34BC5C-EF59-F940-8C46-FB3B4E5CC2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631104"/>
            <a:ext cx="5595792" cy="5595792"/>
          </a:xfrm>
          <a:prstGeom prst="rect">
            <a:avLst/>
          </a:prstGeom>
          <a:effectLst>
            <a:outerShdw blurRad="584200" dist="190500" dir="6420000" sx="86000" sy="86000" algn="t" rotWithShape="0">
              <a:prstClr val="black">
                <a:alpha val="37000"/>
              </a:prstClr>
            </a:outerShdw>
          </a:effectLst>
        </p:spPr>
      </p:pic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BA980A7-5C08-D84C-8811-EB466E508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9" y="4910369"/>
            <a:ext cx="1892300" cy="12827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нутренний, контейнер, пластмассовый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44BC94C-E1BA-C34A-8E17-E82DC0C628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979" y="2556460"/>
            <a:ext cx="2314100" cy="390532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D06CD4A-BBBB-874B-A39D-BB01A3E3E9A5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</p:spTree>
    <p:extLst>
      <p:ext uri="{BB962C8B-B14F-4D97-AF65-F5344CB8AC3E}">
        <p14:creationId xmlns:p14="http://schemas.microsoft.com/office/powerpoint/2010/main" val="416004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A6C9F-B59D-D74C-9D6E-19BCE1150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C42761F-556F-C241-AB2B-BE8CF80BE6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006" y="116632"/>
            <a:ext cx="837434" cy="216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F7F895-9873-E94A-8121-71B5A73AD095}"/>
              </a:ext>
            </a:extLst>
          </p:cNvPr>
          <p:cNvSpPr txBox="1"/>
          <p:nvPr/>
        </p:nvSpPr>
        <p:spPr>
          <a:xfrm>
            <a:off x="6828753" y="786773"/>
            <a:ext cx="2261709" cy="1481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СТАРТ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SD08</a:t>
            </a: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Размер: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S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Размер: 1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0,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5х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4,7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х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2,5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 см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Мощность: 12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Вт</a:t>
            </a:r>
          </a:p>
        </p:txBody>
      </p:sp>
      <p:pic>
        <p:nvPicPr>
          <p:cNvPr id="9" name="Рисунок 8" descr="Изображение выглядит как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46D978E-31A5-8143-BC3D-E1047291DB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12" y="304148"/>
            <a:ext cx="6376394" cy="6376394"/>
          </a:xfrm>
          <a:prstGeom prst="rect">
            <a:avLst/>
          </a:prstGeom>
          <a:effectLst>
            <a:outerShdw blurRad="381000" dist="25400" dir="5400000" sx="71000" sy="71000" algn="ctr" rotWithShape="0">
              <a:srgbClr val="000000">
                <a:alpha val="46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D849307-B900-BF4C-AD70-23611DC72B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" y="1424072"/>
            <a:ext cx="2160240" cy="14269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6685A7-546E-A440-B240-6329547E9C3E}"/>
              </a:ext>
            </a:extLst>
          </p:cNvPr>
          <p:cNvSpPr txBox="1"/>
          <p:nvPr/>
        </p:nvSpPr>
        <p:spPr>
          <a:xfrm>
            <a:off x="550339" y="1960575"/>
            <a:ext cx="11753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ДЕТСКАЯ</a:t>
            </a:r>
          </a:p>
        </p:txBody>
      </p:sp>
      <p:pic>
        <p:nvPicPr>
          <p:cNvPr id="16" name="Рисунок 15" descr="Изображение выглядит как сидит, компьютер, маленький, ноутбу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EA91497-FAEF-FB4F-908F-FB8D0EE033C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808" y="3429000"/>
            <a:ext cx="3010211" cy="301021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15BAB41-5E32-7D41-9AF7-4DCF9511F4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9" y="4910369"/>
            <a:ext cx="1892300" cy="12827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586FCD0A-B55A-4A45-B62D-417F1A3F4933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</p:spTree>
    <p:extLst>
      <p:ext uri="{BB962C8B-B14F-4D97-AF65-F5344CB8AC3E}">
        <p14:creationId xmlns:p14="http://schemas.microsoft.com/office/powerpoint/2010/main" val="121338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A6C9F-B59D-D74C-9D6E-19BCE1150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C42761F-556F-C241-AB2B-BE8CF80BE6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006" y="116632"/>
            <a:ext cx="837434" cy="216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F7F895-9873-E94A-8121-71B5A73AD095}"/>
              </a:ext>
            </a:extLst>
          </p:cNvPr>
          <p:cNvSpPr txBox="1"/>
          <p:nvPr/>
        </p:nvSpPr>
        <p:spPr>
          <a:xfrm>
            <a:off x="6828753" y="786773"/>
            <a:ext cx="2268570" cy="1839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СТАРТ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SD08</a:t>
            </a: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Размер: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L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Максимальный размер:</a:t>
            </a: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19,5х6х4,5 см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Мощность: 12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Вт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D849307-B900-BF4C-AD70-23611DC72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" y="1424072"/>
            <a:ext cx="2160240" cy="14269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6685A7-546E-A440-B240-6329547E9C3E}"/>
              </a:ext>
            </a:extLst>
          </p:cNvPr>
          <p:cNvSpPr txBox="1"/>
          <p:nvPr/>
        </p:nvSpPr>
        <p:spPr>
          <a:xfrm>
            <a:off x="317665" y="1960575"/>
            <a:ext cx="17219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РАЗДВИЖНАЯ</a:t>
            </a:r>
          </a:p>
        </p:txBody>
      </p:sp>
      <p:pic>
        <p:nvPicPr>
          <p:cNvPr id="11" name="Рисунок 10" descr="Изображение выглядит как сидит, синий, большой, дос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25FEF54-556B-B743-BA82-4011E30583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24" y="305466"/>
            <a:ext cx="6291886" cy="629188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759BF52-C788-9F44-9C36-D9A817B3E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9" y="4910369"/>
            <a:ext cx="1892300" cy="12827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31A75101-2ABF-C14F-8CBF-DD1AFE8391A9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</p:spTree>
    <p:extLst>
      <p:ext uri="{BB962C8B-B14F-4D97-AF65-F5344CB8AC3E}">
        <p14:creationId xmlns:p14="http://schemas.microsoft.com/office/powerpoint/2010/main" val="176993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00518" y="5373020"/>
            <a:ext cx="783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Proxima Nova" panose="02000506030000020004" pitchFamily="2" charset="0"/>
              </a:rPr>
              <a:t>Подходят для шерсти, кашемира, трикотажа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8368" y="4672568"/>
            <a:ext cx="5850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FF00"/>
                </a:solidFill>
                <a:latin typeface="Proxima Nova" panose="02000506030000020004" pitchFamily="2" charset="0"/>
              </a:rPr>
              <a:t>Продлевают жизнь</a:t>
            </a:r>
            <a:r>
              <a:rPr lang="en-US" sz="3200" b="1" i="1" dirty="0">
                <a:solidFill>
                  <a:srgbClr val="FFFF00"/>
                </a:solidFill>
                <a:latin typeface="Proxima Nova" panose="02000506030000020004" pitchFamily="2" charset="0"/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latin typeface="Proxima Nova" panose="02000506030000020004" pitchFamily="2" charset="0"/>
              </a:rPr>
              <a:t>вещей </a:t>
            </a:r>
          </a:p>
        </p:txBody>
      </p:sp>
      <p:pic>
        <p:nvPicPr>
          <p:cNvPr id="6" name="Рисунок 5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9F8F8B91-7AC8-A943-AB06-93753AC517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742291"/>
            <a:ext cx="1472824" cy="380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9576" y="1772816"/>
            <a:ext cx="3308210" cy="237214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МАШИНКИ</a:t>
            </a:r>
            <a:br>
              <a:rPr lang="ru-RU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</a:br>
            <a:r>
              <a:rPr lang="ru-RU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ДЛЯ УХОДА</a:t>
            </a:r>
            <a:br>
              <a:rPr lang="ru-RU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</a:br>
            <a:r>
              <a:rPr lang="ru-RU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ЗА ШЕРСТЬЮ</a:t>
            </a:r>
          </a:p>
        </p:txBody>
      </p:sp>
    </p:spTree>
    <p:extLst>
      <p:ext uri="{BB962C8B-B14F-4D97-AF65-F5344CB8AC3E}">
        <p14:creationId xmlns:p14="http://schemas.microsoft.com/office/powerpoint/2010/main" val="212333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A6C9F-B59D-D74C-9D6E-19BCE1150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C42761F-556F-C241-AB2B-BE8CF80BE6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006" y="116632"/>
            <a:ext cx="837434" cy="216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F7F895-9873-E94A-8121-71B5A73AD095}"/>
              </a:ext>
            </a:extLst>
          </p:cNvPr>
          <p:cNvSpPr txBox="1"/>
          <p:nvPr/>
        </p:nvSpPr>
        <p:spPr>
          <a:xfrm>
            <a:off x="6638933" y="856641"/>
            <a:ext cx="2234907" cy="11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СТАРТ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LR01</a:t>
            </a:r>
            <a:endParaRPr lang="ru-RU" sz="1700" b="1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  <a:cs typeface="ChartwellBars" panose="020B0504020101010102" pitchFamily="34" charset="0"/>
              </a:rPr>
              <a:t>Размер: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1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6,7x6,4x8,7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 см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  <a:cs typeface="ChartwellBars" panose="020B0504020101010102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Питание: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2 AA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2" charset="0"/>
            </a:endParaRPr>
          </a:p>
        </p:txBody>
      </p:sp>
      <p:pic>
        <p:nvPicPr>
          <p:cNvPr id="6" name="Рисунок 5" descr="Изображение выглядит как черный, знак, сидит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175D8D5-0E59-CB42-ABE5-79D4293CD0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129" y="856641"/>
            <a:ext cx="4901716" cy="4901716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лый, легкий, сушильная маш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2A073BF-6991-084C-A388-F0AA96D4FB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05" y="333136"/>
            <a:ext cx="6063690" cy="6148581"/>
          </a:xfrm>
          <a:prstGeom prst="rect">
            <a:avLst/>
          </a:prstGeom>
          <a:effectLst>
            <a:outerShdw blurRad="1117600" dist="50800" dir="1500000" sx="61000" sy="6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875154-9519-DC48-AE2A-66B2FCF3F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32" y="5237657"/>
            <a:ext cx="1993900" cy="10414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A90935E-93F6-8C49-BB7B-26FC07F3D755}"/>
              </a:ext>
            </a:extLst>
          </p:cNvPr>
          <p:cNvSpPr txBox="1">
            <a:spLocks/>
          </p:cNvSpPr>
          <p:nvPr/>
        </p:nvSpPr>
        <p:spPr>
          <a:xfrm>
            <a:off x="227105" y="370771"/>
            <a:ext cx="4181636" cy="99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dirty="0">
                <a:solidFill>
                  <a:schemeClr val="bg1"/>
                </a:solidFill>
                <a:effectLst>
                  <a:outerShdw blurRad="25400" algn="ctr" rotWithShape="0">
                    <a:prstClr val="black">
                      <a:alpha val="40000"/>
                    </a:prstClr>
                  </a:outerShdw>
                </a:effectLst>
                <a:latin typeface="Proxima Nova" panose="02000506030000020004" pitchFamily="2" charset="0"/>
                <a:cs typeface="Arial" pitchFamily="34" charset="0"/>
              </a:rPr>
              <a:t>Ассортимент 2020</a:t>
            </a:r>
          </a:p>
        </p:txBody>
      </p:sp>
    </p:spTree>
    <p:extLst>
      <p:ext uri="{BB962C8B-B14F-4D97-AF65-F5344CB8AC3E}">
        <p14:creationId xmlns:p14="http://schemas.microsoft.com/office/powerpoint/2010/main" val="83593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467</Words>
  <Application>Microsoft Office PowerPoint</Application>
  <PresentationFormat>Экран (4:3)</PresentationFormat>
  <Paragraphs>134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МАШИНКИ ДЛЯ УХОДА ЗА ШЕРСТЬЮ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Ушакова</dc:creator>
  <cp:lastModifiedBy>Николаюк Юлия Андреевна</cp:lastModifiedBy>
  <cp:revision>5</cp:revision>
  <dcterms:created xsi:type="dcterms:W3CDTF">2020-03-27T20:37:09Z</dcterms:created>
  <dcterms:modified xsi:type="dcterms:W3CDTF">2020-04-07T09:33:24Z</dcterms:modified>
</cp:coreProperties>
</file>