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4751B-E09D-4589-97A4-3C54329B192B}" v="82" dt="2019-09-05T11:05:57.358"/>
    <p1510:client id="{29B88FD4-0C69-4492-9437-61109C5BC594}" v="761" dt="2019-09-06T20:03:16.975"/>
    <p1510:client id="{38E38C22-3B15-49E0-826E-7D9072D8FE86}" v="414" dt="2019-09-05T15:38:05.191"/>
    <p1510:client id="{6122ADF3-5AF1-4D6A-B10A-D6BA3F61B940}" v="366" dt="2019-09-05T14:28:08.164"/>
    <p1510:client id="{7FAEDDAD-F7E2-4FF4-8B62-92261A7D2FD4}" v="26" dt="2019-09-06T10:10:20.610"/>
    <p1510:client id="{8505C2BA-9697-4002-B700-3DFA3D5BC266}" v="8" dt="2019-09-06T20:19:53.381"/>
    <p1510:client id="{9203CCA3-9FF6-48AD-8C1E-50B46B6B1490}" v="454" dt="2019-09-06T00:35:00.467"/>
    <p1510:client id="{AD584B8E-8C3F-4138-BCFF-962141BE0402}" v="30" dt="2019-09-05T11:24:43.783"/>
    <p1510:client id="{B4FDC2FE-A792-4DDE-9C36-6444A5FD6DA1}" v="224" dt="2019-09-06T17:47:28.081"/>
    <p1510:client id="{C4B22597-D17C-4FB3-97C2-3BDB0C24C259}" v="200" dt="2019-09-06T09:52:37.253"/>
    <p1510:client id="{CD86FDA1-3278-473A-87B7-002C9606F0E1}" v="140" dt="2019-09-05T12:48:43.251"/>
    <p1510:client id="{ECAD2CEE-31A2-4F52-9DF5-4BCC9BDB8384}" v="581" dt="2019-09-06T17:33:10.454"/>
    <p1510:client id="{F3766E49-4E4F-4953-8ACD-64B2D2FA753A}" v="2" dt="2019-09-05T18:39:59.712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49" autoAdjust="0"/>
  </p:normalViewPr>
  <p:slideViewPr>
    <p:cSldViewPr snapToGrid="0">
      <p:cViewPr varScale="1">
        <p:scale>
          <a:sx n="98" d="100"/>
          <a:sy n="98" d="100"/>
        </p:scale>
        <p:origin x="1219" y="8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7714F4F-632A-44FB-A797-18A55A980A04}" type="datetime1">
              <a:rPr lang="ru-RU" smtClean="0"/>
              <a:pPr algn="r" rtl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2823F18-0723-4D20-BAD3-8DD6E23E30A1}" type="datetime1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225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84208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7322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47410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2231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2231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0663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rtlCol="0" anchor="b">
            <a:normAutofit/>
          </a:bodyPr>
          <a:lstStyle>
            <a:lvl1pPr algn="ctr" rtl="0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 rtl="0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rtlCol="0" anchor="b">
            <a:normAutofit/>
          </a:bodyPr>
          <a:lstStyle>
            <a:lvl1pPr algn="l" rtl="0"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3961F9-42B1-4E02-B8B2-361C6B403D8E}" type="datetime1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D2AF0-9453-4F5A-A334-3ED1D3280B8E}" type="datetime1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ами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ru-RU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ru-RU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581E9B-C3DF-4D55-989D-9078B2B4A935}" type="datetime1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A58CE4-20E6-436E-BBB7-1E6DB486602F}" type="datetime1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C8D5CE-2542-4358-BCFB-9D0BCD7B688B}" type="datetime1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0492D7-4510-45F4-A1D5-1FAAF55006F5}" type="datetime1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rtlCol="0" anchor="b">
            <a:normAutofit/>
          </a:bodyPr>
          <a:lstStyle>
            <a:lvl1pPr algn="l" rtl="0">
              <a:defRPr sz="30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B691F8-2841-4879-98E1-025230E616F2}" type="datetime1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bg1"/>
                </a:solidFill>
              </a:defRPr>
            </a:lvl1pPr>
          </a:lstStyle>
          <a:p>
            <a:fld id="{C349CFE1-172B-4C43-AD5F-06C73D391458}" type="datetime1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bg1"/>
                </a:solidFill>
              </a:defRPr>
            </a:lvl1pPr>
          </a:lstStyle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FD2E1E-5844-4498-95E2-B990FB5F1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ea typeface="+mj-lt"/>
                <a:cs typeface="+mj-lt"/>
              </a:rPr>
              <a:t>ЭЛЕКТРИЧЕСКИЕ ЗУБНЫЕ </a:t>
            </a:r>
            <a:r>
              <a:rPr lang="ru-RU" b="1" dirty="0" smtClean="0">
                <a:ea typeface="+mj-lt"/>
                <a:cs typeface="+mj-lt"/>
              </a:rPr>
              <a:t>ЩЕТКИ</a:t>
            </a:r>
            <a:r>
              <a:rPr lang="en-US" b="1" dirty="0" smtClean="0">
                <a:ea typeface="+mj-lt"/>
                <a:cs typeface="+mj-lt"/>
              </a:rPr>
              <a:t> </a:t>
            </a:r>
            <a:r>
              <a:rPr lang="en-US" b="1" dirty="0" err="1" smtClean="0">
                <a:ea typeface="+mj-lt"/>
                <a:cs typeface="+mj-lt"/>
              </a:rPr>
              <a:t>dr.safe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4DA2718-9C5C-4651-A5C5-5C1F43D4A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>
                <a:cs typeface="Calibri"/>
              </a:rPr>
              <a:t>Медицинская техника для дома</a:t>
            </a:r>
            <a:endParaRPr lang="ru-RU"/>
          </a:p>
        </p:txBody>
      </p:sp>
      <p:pic>
        <p:nvPicPr>
          <p:cNvPr id="24" name="Рисунок 24" descr="Изображение выглядит как зубная щетка, объект, внутренний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FF48385-ABE8-40EC-BA8C-F16D7F97B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" y="122952"/>
            <a:ext cx="4576334" cy="4576334"/>
          </a:xfrm>
          <a:prstGeom prst="rect">
            <a:avLst/>
          </a:prstGeom>
        </p:spPr>
      </p:pic>
      <p:pic>
        <p:nvPicPr>
          <p:cNvPr id="19" name="Рисунок 19" descr="Изображение выглядит как зубная щетка, внутренний, человек, кисть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C906541-DEB8-4784-A23B-C30C067C3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" r="13279" b="-138"/>
          <a:stretch/>
        </p:blipFill>
        <p:spPr>
          <a:xfrm>
            <a:off x="4676988" y="123284"/>
            <a:ext cx="7514275" cy="45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478" y="192904"/>
            <a:ext cx="3260660" cy="578556"/>
          </a:xfrm>
        </p:spPr>
        <p:txBody>
          <a:bodyPr rtlCol="0">
            <a:normAutofit/>
          </a:bodyPr>
          <a:lstStyle/>
          <a:p>
            <a:r>
              <a:rPr lang="ru-RU"/>
              <a:t>ЗУБНЫЕ ЩЕТКИ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5782" y="518176"/>
            <a:ext cx="5284588" cy="51889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2800" b="1">
                <a:ea typeface="+mn-lt"/>
                <a:cs typeface="+mn-lt"/>
              </a:rPr>
              <a:t>РЕЙТИНГ ПРОИЗВОДИТЕЛЕЙ</a:t>
            </a:r>
            <a:endParaRPr lang="ru-RU" sz="24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91775F-EA7D-4011-B8AD-5DB89527D04E}"/>
              </a:ext>
            </a:extLst>
          </p:cNvPr>
          <p:cNvSpPr txBox="1"/>
          <p:nvPr/>
        </p:nvSpPr>
        <p:spPr>
          <a:xfrm>
            <a:off x="6657018" y="5851229"/>
            <a:ext cx="462041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100" b="1">
                <a:ea typeface="+mn-lt"/>
                <a:cs typeface="+mn-lt"/>
              </a:rPr>
              <a:t>*ЗА ПЕРИОД 01.2018-08.2018 ПО ДАННЫМ АУДИТА ФАРМАЦЕВТИЧЕСКОГО РЫНКА КОМПАНИЕЙ DSM GROUP</a:t>
            </a:r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CB9FDBD2-ABDB-4BF6-8F0D-A454B4464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037" y="1867029"/>
            <a:ext cx="4509654" cy="3504942"/>
          </a:xfrm>
          <a:prstGeom prst="rect">
            <a:avLst/>
          </a:prstGeom>
        </p:spPr>
      </p:pic>
      <p:pic>
        <p:nvPicPr>
          <p:cNvPr id="8" name="Рисунок 8" descr="Изображение выглядит как текст, визитка, векторная график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A0277D5C-84A0-49FF-AB29-AD7D51D834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17" t="18627" r="9272" b="12764"/>
          <a:stretch/>
        </p:blipFill>
        <p:spPr>
          <a:xfrm>
            <a:off x="163945" y="1329610"/>
            <a:ext cx="7868831" cy="502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41" y="200387"/>
            <a:ext cx="3668598" cy="559741"/>
          </a:xfrm>
        </p:spPr>
        <p:txBody>
          <a:bodyPr rtlCol="0"/>
          <a:lstStyle/>
          <a:p>
            <a:r>
              <a:rPr lang="ru-RU">
                <a:cs typeface="Calibri Light"/>
              </a:rPr>
              <a:t>ЗУБНЫЕ ЩЕТКИ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712" y="965884"/>
            <a:ext cx="9675176" cy="5317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2800" b="1">
                <a:ea typeface="+mn-lt"/>
                <a:cs typeface="+mn-lt"/>
              </a:rPr>
              <a:t>Виды электрических зубных щеток</a:t>
            </a:r>
            <a:endParaRPr lang="ru-RU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8B2A6E0-7455-45C9-9025-FDDC481D3167}"/>
              </a:ext>
            </a:extLst>
          </p:cNvPr>
          <p:cNvSpPr txBox="1"/>
          <p:nvPr/>
        </p:nvSpPr>
        <p:spPr>
          <a:xfrm>
            <a:off x="6710645" y="1829056"/>
            <a:ext cx="4934890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">
              <a:lnSpc>
                <a:spcPct val="90000"/>
              </a:lnSpc>
              <a:spcBef>
                <a:spcPts val="1800"/>
              </a:spcBef>
            </a:pPr>
            <a:r>
              <a:rPr lang="ru-RU" sz="2000" b="1" dirty="0">
                <a:solidFill>
                  <a:schemeClr val="accent1"/>
                </a:solidFill>
                <a:cs typeface="Calibri"/>
              </a:rPr>
              <a:t>ПО ТИПУ ПИТАНИЯ</a:t>
            </a:r>
            <a:endParaRPr lang="ru-RU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ru-RU" sz="2000" b="1" dirty="0">
                <a:ea typeface="+mn-lt"/>
                <a:cs typeface="+mn-lt"/>
              </a:rPr>
              <a:t>Батарейки – низкая цена, удобно использовать в поездках. </a:t>
            </a:r>
            <a:endParaRPr lang="ru-RU" sz="20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ru-RU" sz="2000" b="1" dirty="0">
                <a:ea typeface="+mn-lt"/>
                <a:cs typeface="+mn-lt"/>
              </a:rPr>
              <a:t>Аккумулятор – для домашнего использования, работают до 10 дней без </a:t>
            </a:r>
            <a:r>
              <a:rPr lang="ru-RU" sz="2000" b="1" dirty="0" err="1" smtClean="0">
                <a:ea typeface="+mn-lt"/>
                <a:cs typeface="+mn-lt"/>
              </a:rPr>
              <a:t>подзаряда</a:t>
            </a:r>
            <a:endParaRPr lang="ru-RU" sz="20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D3B542-661A-448F-B4F0-D02A5F21778F}"/>
              </a:ext>
            </a:extLst>
          </p:cNvPr>
          <p:cNvSpPr txBox="1"/>
          <p:nvPr/>
        </p:nvSpPr>
        <p:spPr>
          <a:xfrm>
            <a:off x="607644" y="1650797"/>
            <a:ext cx="5412338" cy="36965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">
              <a:lnSpc>
                <a:spcPct val="150000"/>
              </a:lnSpc>
              <a:spcBef>
                <a:spcPts val="1800"/>
              </a:spcBef>
            </a:pPr>
            <a:r>
              <a:rPr lang="ru-RU" sz="2000" b="1">
                <a:solidFill>
                  <a:schemeClr val="accent1"/>
                </a:solidFill>
                <a:cs typeface="Calibri"/>
              </a:rPr>
              <a:t>ПО ВИДУ</a:t>
            </a:r>
            <a:endParaRPr lang="ru-RU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ru-RU" sz="2000" b="1">
                <a:ea typeface="+mn-lt"/>
                <a:cs typeface="+mn-lt"/>
              </a:rPr>
              <a:t>Стандартные – круглая вращающаяся головка, скорость: от 2000 до 30000 оборотов/мин</a:t>
            </a:r>
            <a:endParaRPr lang="ru-RU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ru-RU" sz="2000" b="1">
                <a:ea typeface="+mn-lt"/>
                <a:cs typeface="+mn-lt"/>
              </a:rPr>
              <a:t>Звуковые – звуковые волны и их колебания передаются по ворсинкам щетки, скорость до 30 000 пульсаций/мин</a:t>
            </a:r>
            <a:endParaRPr lang="ru-RU">
              <a:cs typeface="Calibri"/>
            </a:endParaRPr>
          </a:p>
          <a:p>
            <a:pPr>
              <a:lnSpc>
                <a:spcPct val="150000"/>
              </a:lnSpc>
            </a:pPr>
            <a:endParaRPr lang="ru-RU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64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478" y="192904"/>
            <a:ext cx="3260660" cy="578556"/>
          </a:xfrm>
        </p:spPr>
        <p:txBody>
          <a:bodyPr rtlCol="0">
            <a:normAutofit/>
          </a:bodyPr>
          <a:lstStyle/>
          <a:p>
            <a:r>
              <a:rPr lang="ru-RU"/>
              <a:t>ЗУБНЫЕ ЩЕТКИ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055" y="235312"/>
            <a:ext cx="5584770" cy="10846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b="1">
                <a:ea typeface="+mn-lt"/>
                <a:cs typeface="+mn-lt"/>
              </a:rPr>
              <a:t>ЦЕНОВОЕ ПОЗИЦИОНИРОВАНИЕ</a:t>
            </a:r>
            <a:endParaRPr lang="ru-RU" sz="240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>
                <a:ea typeface="+mn-lt"/>
                <a:cs typeface="+mn-lt"/>
              </a:rPr>
              <a:t>ЭЛЕКТРИЧЕСКИХ ЗУБНЫХ ЩЕТОК</a:t>
            </a:r>
            <a:endParaRPr lang="ru-RU" sz="2400">
              <a:cs typeface="Calibri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CB9FDBD2-ABDB-4BF6-8F0D-A454B4464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037" y="1867029"/>
            <a:ext cx="4509654" cy="3504942"/>
          </a:xfrm>
          <a:prstGeom prst="rect">
            <a:avLst/>
          </a:prstGeom>
        </p:spPr>
      </p:pic>
      <p:pic>
        <p:nvPicPr>
          <p:cNvPr id="10" name="Рисунок 10" descr="Изображение выглядит как снимок экран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83D07303-8843-45DD-938F-3EF82D4AC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8690" y="636883"/>
            <a:ext cx="9243289" cy="67791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0508ED6-16C6-4F9D-A337-C85B48E963FF}"/>
              </a:ext>
            </a:extLst>
          </p:cNvPr>
          <p:cNvSpPr txBox="1"/>
          <p:nvPr/>
        </p:nvSpPr>
        <p:spPr>
          <a:xfrm>
            <a:off x="6698673" y="5590309"/>
            <a:ext cx="1300019" cy="36933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/>
              <a:t>РРЦ 229 Р</a:t>
            </a:r>
            <a:endParaRPr lang="ru-RU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0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553931B-352F-425A-80B6-D6C8D4C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478" y="192904"/>
            <a:ext cx="3260660" cy="578556"/>
          </a:xfrm>
        </p:spPr>
        <p:txBody>
          <a:bodyPr rtlCol="0">
            <a:normAutofit/>
          </a:bodyPr>
          <a:lstStyle/>
          <a:p>
            <a:r>
              <a:rPr lang="ru-RU"/>
              <a:t>ЗУБНЫЕ ЩЕТКИ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="" xmlns:a16="http://schemas.microsoft.com/office/drawing/2014/main" id="{AA129D43-9278-4A9E-A4CF-D7CA6B53D5C6}"/>
              </a:ext>
            </a:extLst>
          </p:cNvPr>
          <p:cNvSpPr txBox="1"/>
          <p:nvPr/>
        </p:nvSpPr>
        <p:spPr>
          <a:xfrm>
            <a:off x="874568" y="1943410"/>
            <a:ext cx="5002357" cy="320087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u="sng" dirty="0">
                <a:latin typeface="Arial"/>
                <a:ea typeface="Arial"/>
                <a:cs typeface="Arial"/>
              </a:rPr>
              <a:t>Звуковая зубная </a:t>
            </a:r>
            <a:r>
              <a:rPr lang="ru-RU" sz="2000" b="1" u="sng" dirty="0" smtClean="0">
                <a:latin typeface="Arial"/>
                <a:ea typeface="Arial"/>
                <a:cs typeface="Arial"/>
              </a:rPr>
              <a:t>щетка</a:t>
            </a:r>
            <a:endParaRPr lang="en-US" sz="2000" b="1" u="sng" dirty="0" smtClean="0">
              <a:latin typeface="Arial"/>
              <a:ea typeface="Arial"/>
              <a:cs typeface="Arial"/>
            </a:endParaRPr>
          </a:p>
          <a:p>
            <a:endParaRPr lang="en-US" sz="2000" b="1" u="sng" dirty="0" smtClean="0">
              <a:latin typeface="Arial"/>
              <a:ea typeface="Arial"/>
              <a:cs typeface="Arial"/>
            </a:endParaRPr>
          </a:p>
          <a:p>
            <a:r>
              <a:rPr lang="en-US" b="1" dirty="0">
                <a:latin typeface="Arial"/>
                <a:ea typeface="Arial"/>
                <a:cs typeface="Arial"/>
              </a:rPr>
              <a:t>DRSAFE_</a:t>
            </a:r>
            <a:r>
              <a:rPr lang="ru-RU" b="1" dirty="0">
                <a:latin typeface="Arial"/>
                <a:ea typeface="Arial"/>
                <a:cs typeface="Arial"/>
              </a:rPr>
              <a:t>ЭЗЩ-1 ЗВУК </a:t>
            </a:r>
            <a:r>
              <a:rPr lang="ru-RU" b="1" dirty="0" smtClean="0">
                <a:latin typeface="Arial"/>
                <a:ea typeface="Arial"/>
                <a:cs typeface="Arial"/>
              </a:rPr>
              <a:t>9500</a:t>
            </a:r>
            <a:endParaRPr lang="en-US" b="1" dirty="0" smtClean="0">
              <a:latin typeface="Arial"/>
              <a:ea typeface="Arial"/>
              <a:cs typeface="Arial"/>
            </a:endParaRPr>
          </a:p>
          <a:p>
            <a:endParaRPr lang="ru-RU" b="1" dirty="0">
              <a:latin typeface="Arial"/>
              <a:ea typeface="Arial"/>
              <a:cs typeface="Arial"/>
            </a:endParaRPr>
          </a:p>
          <a:p>
            <a:r>
              <a:rPr lang="ru-RU" dirty="0">
                <a:latin typeface="Arial"/>
                <a:ea typeface="Arial"/>
                <a:cs typeface="Arial"/>
              </a:rPr>
              <a:t>Размер: 18</a:t>
            </a:r>
            <a:r>
              <a:rPr lang="af-ZA" dirty="0">
                <a:latin typeface="Arial"/>
                <a:ea typeface="Arial"/>
                <a:cs typeface="Arial"/>
              </a:rPr>
              <a:t>x2.6x2.6CM</a:t>
            </a:r>
          </a:p>
          <a:p>
            <a:r>
              <a:rPr lang="ru-RU" dirty="0">
                <a:latin typeface="Arial"/>
                <a:ea typeface="Arial"/>
                <a:cs typeface="Arial"/>
              </a:rPr>
              <a:t>Материал: РР</a:t>
            </a:r>
          </a:p>
          <a:p>
            <a:r>
              <a:rPr lang="ru-RU" dirty="0">
                <a:latin typeface="Arial"/>
                <a:ea typeface="Arial"/>
                <a:cs typeface="Arial"/>
              </a:rPr>
              <a:t>Частота: </a:t>
            </a:r>
            <a:r>
              <a:rPr lang="en-US" dirty="0" smtClean="0">
                <a:latin typeface="Arial"/>
                <a:ea typeface="Arial"/>
                <a:cs typeface="Arial"/>
              </a:rPr>
              <a:t>95</a:t>
            </a:r>
            <a:r>
              <a:rPr lang="ru-RU" dirty="0" smtClean="0">
                <a:latin typeface="Arial"/>
                <a:ea typeface="Arial"/>
                <a:cs typeface="Arial"/>
              </a:rPr>
              <a:t>00 </a:t>
            </a:r>
            <a:r>
              <a:rPr lang="ru-RU" dirty="0">
                <a:latin typeface="Arial"/>
                <a:ea typeface="Arial"/>
                <a:cs typeface="Arial"/>
              </a:rPr>
              <a:t>движений/мин</a:t>
            </a:r>
          </a:p>
          <a:p>
            <a:r>
              <a:rPr lang="ru-RU" dirty="0">
                <a:latin typeface="Arial"/>
                <a:ea typeface="Arial"/>
                <a:cs typeface="Arial"/>
              </a:rPr>
              <a:t>Батарейка: 1АА сменная</a:t>
            </a:r>
          </a:p>
          <a:p>
            <a:r>
              <a:rPr lang="ru-RU" dirty="0">
                <a:latin typeface="Arial"/>
                <a:ea typeface="Arial"/>
                <a:cs typeface="Arial"/>
              </a:rPr>
              <a:t>Упаковка: Блистер</a:t>
            </a:r>
          </a:p>
          <a:p>
            <a:r>
              <a:rPr lang="ru-RU" dirty="0">
                <a:latin typeface="Arial"/>
                <a:ea typeface="Arial"/>
                <a:cs typeface="Arial"/>
              </a:rPr>
              <a:t>Сменная </a:t>
            </a:r>
            <a:r>
              <a:rPr lang="ru-RU" dirty="0" smtClean="0">
                <a:latin typeface="Arial"/>
                <a:ea typeface="Arial"/>
                <a:cs typeface="Arial"/>
              </a:rPr>
              <a:t>насадка</a:t>
            </a:r>
            <a:endParaRPr lang="ru-RU" dirty="0">
              <a:latin typeface="Arial"/>
              <a:ea typeface="Arial"/>
              <a:cs typeface="Arial"/>
            </a:endParaRPr>
          </a:p>
          <a:p>
            <a:r>
              <a:rPr lang="ru-RU" dirty="0" smtClean="0">
                <a:latin typeface="Arial"/>
                <a:cs typeface="Arial"/>
              </a:rPr>
              <a:t>Класс защиты: </a:t>
            </a:r>
            <a:r>
              <a:rPr lang="en-US" dirty="0" smtClean="0">
                <a:latin typeface="Arial"/>
                <a:cs typeface="Arial"/>
              </a:rPr>
              <a:t>IP20</a:t>
            </a:r>
            <a:endParaRPr lang="ru-RU" dirty="0">
              <a:cs typeface="Calibri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="" xmlns:a16="http://schemas.microsoft.com/office/drawing/2014/main" id="{9863EEF0-A3C3-49D6-A942-5039E1567D25}"/>
              </a:ext>
            </a:extLst>
          </p:cNvPr>
          <p:cNvSpPr txBox="1"/>
          <p:nvPr/>
        </p:nvSpPr>
        <p:spPr>
          <a:xfrm>
            <a:off x="9669028" y="1476685"/>
            <a:ext cx="186574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accent3"/>
                </a:solidFill>
                <a:latin typeface="Arial"/>
                <a:cs typeface="Arial"/>
              </a:rPr>
              <a:t>РРЦ=2</a:t>
            </a:r>
            <a:r>
              <a:rPr lang="ru-RU" dirty="0" smtClean="0">
                <a:solidFill>
                  <a:schemeClr val="accent3"/>
                </a:solidFill>
                <a:latin typeface="Arial"/>
                <a:cs typeface="Arial"/>
              </a:rPr>
              <a:t>5</a:t>
            </a:r>
            <a:r>
              <a:rPr lang="en-US" dirty="0" smtClean="0">
                <a:solidFill>
                  <a:schemeClr val="accent3"/>
                </a:solidFill>
                <a:latin typeface="Arial"/>
                <a:cs typeface="Arial"/>
              </a:rPr>
              <a:t>9 </a:t>
            </a:r>
            <a:r>
              <a:rPr lang="en-US" dirty="0" err="1">
                <a:solidFill>
                  <a:schemeClr val="accent3"/>
                </a:solidFill>
                <a:latin typeface="Arial"/>
                <a:cs typeface="Arial"/>
              </a:rPr>
              <a:t>руб</a:t>
            </a:r>
            <a:endParaRPr lang="en-US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88" y="220514"/>
            <a:ext cx="1568926" cy="550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65" y="1123828"/>
            <a:ext cx="927967" cy="450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790"/>
            <a:ext cx="2050715" cy="16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8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553931B-352F-425A-80B6-D6C8D4C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478" y="192904"/>
            <a:ext cx="3260660" cy="578556"/>
          </a:xfrm>
        </p:spPr>
        <p:txBody>
          <a:bodyPr rtlCol="0">
            <a:normAutofit/>
          </a:bodyPr>
          <a:lstStyle/>
          <a:p>
            <a:r>
              <a:rPr lang="ru-RU"/>
              <a:t>ЗУБНЫЕ ЩЕТКИ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CF2F1E-7DC4-4AB8-ADBC-344AF2E96E8F}"/>
              </a:ext>
            </a:extLst>
          </p:cNvPr>
          <p:cNvSpPr txBox="1"/>
          <p:nvPr/>
        </p:nvSpPr>
        <p:spPr>
          <a:xfrm>
            <a:off x="317788" y="1930922"/>
            <a:ext cx="4806662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u="sng" dirty="0">
                <a:ea typeface="+mn-lt"/>
                <a:cs typeface="+mn-lt"/>
              </a:rPr>
              <a:t>Стандартная электрическая зубная </a:t>
            </a:r>
            <a:r>
              <a:rPr lang="ru-RU" sz="2000" b="1" u="sng" dirty="0" smtClean="0">
                <a:ea typeface="+mn-lt"/>
                <a:cs typeface="+mn-lt"/>
              </a:rPr>
              <a:t>щетка</a:t>
            </a:r>
          </a:p>
          <a:p>
            <a:endParaRPr lang="en-US" sz="2000" b="1" u="sng" dirty="0" smtClean="0">
              <a:ea typeface="+mn-lt"/>
              <a:cs typeface="+mn-lt"/>
            </a:endParaRPr>
          </a:p>
          <a:p>
            <a:r>
              <a:rPr lang="en-US" sz="2000" b="1" dirty="0">
                <a:ea typeface="+mn-lt"/>
                <a:cs typeface="+mn-lt"/>
              </a:rPr>
              <a:t>DRSAFE_</a:t>
            </a:r>
            <a:r>
              <a:rPr lang="ru-RU" sz="2000" b="1" dirty="0">
                <a:ea typeface="+mn-lt"/>
                <a:cs typeface="+mn-lt"/>
              </a:rPr>
              <a:t>ЭЗЩ-2 СТАНД </a:t>
            </a:r>
            <a:r>
              <a:rPr lang="ru-RU" sz="2000" b="1" dirty="0" smtClean="0">
                <a:ea typeface="+mn-lt"/>
                <a:cs typeface="+mn-lt"/>
              </a:rPr>
              <a:t>5000</a:t>
            </a:r>
          </a:p>
          <a:p>
            <a:endParaRPr lang="ru-RU" sz="2000" b="1" dirty="0">
              <a:ea typeface="+mn-lt"/>
              <a:cs typeface="+mn-lt"/>
            </a:endParaRPr>
          </a:p>
          <a:p>
            <a:r>
              <a:rPr lang="af-ZA" dirty="0">
                <a:ea typeface="+mn-lt"/>
                <a:cs typeface="+mn-lt"/>
              </a:rPr>
              <a:t>Частота: 5000 движений/мин</a:t>
            </a:r>
            <a:endParaRPr lang="af-ZA" sz="2000" dirty="0">
              <a:ea typeface="+mn-lt"/>
              <a:cs typeface="+mn-lt"/>
            </a:endParaRPr>
          </a:p>
          <a:p>
            <a:r>
              <a:rPr lang="af-ZA" dirty="0">
                <a:ea typeface="+mn-lt"/>
                <a:cs typeface="+mn-lt"/>
              </a:rPr>
              <a:t>Батарейка: 2АА</a:t>
            </a:r>
            <a:endParaRPr lang="ru-RU" sz="2000" dirty="0"/>
          </a:p>
          <a:p>
            <a:r>
              <a:rPr lang="af-ZA" dirty="0">
                <a:ea typeface="+mn-lt"/>
                <a:cs typeface="+mn-lt"/>
              </a:rPr>
              <a:t>Сменная </a:t>
            </a:r>
            <a:r>
              <a:rPr lang="ru-RU" dirty="0" smtClean="0">
                <a:ea typeface="+mn-lt"/>
                <a:cs typeface="+mn-lt"/>
              </a:rPr>
              <a:t>насадка </a:t>
            </a:r>
            <a:r>
              <a:rPr lang="en-US" dirty="0">
                <a:ea typeface="+mn-lt"/>
                <a:cs typeface="+mn-lt"/>
              </a:rPr>
              <a:t>DRSAFE </a:t>
            </a:r>
            <a:r>
              <a:rPr lang="ru-RU" dirty="0">
                <a:ea typeface="+mn-lt"/>
                <a:cs typeface="+mn-lt"/>
              </a:rPr>
              <a:t>НАСАДКА 2 </a:t>
            </a:r>
            <a:r>
              <a:rPr lang="ru-RU" dirty="0" smtClean="0">
                <a:ea typeface="+mn-lt"/>
                <a:cs typeface="+mn-lt"/>
              </a:rPr>
              <a:t>ЭЗЩ-2</a:t>
            </a:r>
            <a:endParaRPr lang="af-ZA" sz="2000" dirty="0">
              <a:ea typeface="+mn-lt"/>
              <a:cs typeface="+mn-lt"/>
            </a:endParaRPr>
          </a:p>
          <a:p>
            <a:r>
              <a:rPr lang="ru-RU" dirty="0" smtClean="0">
                <a:ea typeface="+mn-lt"/>
                <a:cs typeface="+mn-lt"/>
              </a:rPr>
              <a:t>Класс защиты: </a:t>
            </a:r>
            <a:r>
              <a:rPr lang="en-US" dirty="0" smtClean="0">
                <a:ea typeface="+mn-lt"/>
                <a:cs typeface="+mn-lt"/>
              </a:rPr>
              <a:t>IP20</a:t>
            </a:r>
            <a:endParaRPr lang="af-ZA" sz="2000" dirty="0">
              <a:ea typeface="+mn-lt"/>
              <a:cs typeface="+mn-lt"/>
            </a:endParaRPr>
          </a:p>
          <a:p>
            <a:r>
              <a:rPr lang="af-ZA" dirty="0">
                <a:ea typeface="+mn-lt"/>
                <a:cs typeface="+mn-lt"/>
              </a:rPr>
              <a:t>Щетина: Dupont Tynex, мягкая, закругленная</a:t>
            </a:r>
            <a:endParaRPr lang="ru-RU" sz="2000" dirty="0"/>
          </a:p>
          <a:p>
            <a:r>
              <a:rPr lang="af-ZA" dirty="0">
                <a:ea typeface="+mn-lt"/>
                <a:cs typeface="+mn-lt"/>
              </a:rPr>
              <a:t>Угол вращения: 60 градусов 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E66B69E-0A3B-433E-A237-C9C7F5879B1C}"/>
              </a:ext>
            </a:extLst>
          </p:cNvPr>
          <p:cNvSpPr txBox="1"/>
          <p:nvPr/>
        </p:nvSpPr>
        <p:spPr>
          <a:xfrm>
            <a:off x="9943521" y="3662218"/>
            <a:ext cx="19350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solidFill>
                  <a:schemeClr val="accent3"/>
                </a:solidFill>
                <a:latin typeface="Arial"/>
                <a:ea typeface="Arial"/>
                <a:cs typeface="Arial"/>
              </a:rPr>
              <a:t>РРЦ 2 насадки </a:t>
            </a:r>
          </a:p>
          <a:p>
            <a:pPr algn="ctr"/>
            <a:r>
              <a:rPr lang="ru-RU" dirty="0">
                <a:solidFill>
                  <a:schemeClr val="accent3"/>
                </a:solidFill>
                <a:latin typeface="Arial"/>
                <a:ea typeface="Arial"/>
                <a:cs typeface="Arial"/>
              </a:rPr>
              <a:t>= </a:t>
            </a:r>
            <a:r>
              <a:rPr lang="ru-RU" dirty="0" smtClean="0">
                <a:solidFill>
                  <a:schemeClr val="accent3"/>
                </a:solidFill>
                <a:latin typeface="Arial"/>
                <a:ea typeface="Arial"/>
                <a:cs typeface="Arial"/>
              </a:rPr>
              <a:t>189 </a:t>
            </a:r>
            <a:r>
              <a:rPr lang="ru-RU" dirty="0">
                <a:solidFill>
                  <a:schemeClr val="accent3"/>
                </a:solidFill>
                <a:latin typeface="Arial"/>
                <a:ea typeface="Arial"/>
                <a:cs typeface="Arial"/>
              </a:rPr>
              <a:t>рублей</a:t>
            </a:r>
            <a:endParaRPr lang="en-US" b="1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D078DA5-C3A9-437F-8598-A0F348B77A52}"/>
              </a:ext>
            </a:extLst>
          </p:cNvPr>
          <p:cNvSpPr txBox="1"/>
          <p:nvPr/>
        </p:nvSpPr>
        <p:spPr>
          <a:xfrm>
            <a:off x="8284728" y="1896569"/>
            <a:ext cx="17964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Arial"/>
                <a:cs typeface="Arial"/>
              </a:rPr>
              <a:t>РРЦ=</a:t>
            </a:r>
            <a:r>
              <a:rPr lang="ru-RU" dirty="0" smtClean="0">
                <a:solidFill>
                  <a:schemeClr val="accent3"/>
                </a:solidFill>
                <a:latin typeface="Arial"/>
                <a:cs typeface="Arial"/>
              </a:rPr>
              <a:t>42</a:t>
            </a:r>
            <a:r>
              <a:rPr lang="en-US" dirty="0" smtClean="0">
                <a:solidFill>
                  <a:schemeClr val="accent3"/>
                </a:solidFill>
                <a:latin typeface="Arial"/>
                <a:cs typeface="Arial"/>
              </a:rPr>
              <a:t>9 </a:t>
            </a:r>
            <a:r>
              <a:rPr lang="en-US" dirty="0" err="1">
                <a:solidFill>
                  <a:schemeClr val="accent3"/>
                </a:solidFill>
                <a:latin typeface="Arial"/>
                <a:cs typeface="Arial"/>
              </a:rPr>
              <a:t>руб</a:t>
            </a:r>
            <a:endParaRPr lang="en-US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27" y="509892"/>
            <a:ext cx="1720923" cy="543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78" y="1182645"/>
            <a:ext cx="1240990" cy="464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668" y="2846461"/>
            <a:ext cx="139778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790"/>
            <a:ext cx="2050715" cy="16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2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553931B-352F-425A-80B6-D6C8D4C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478" y="192904"/>
            <a:ext cx="3260660" cy="578556"/>
          </a:xfrm>
        </p:spPr>
        <p:txBody>
          <a:bodyPr rtlCol="0">
            <a:normAutofit/>
          </a:bodyPr>
          <a:lstStyle/>
          <a:p>
            <a:r>
              <a:rPr lang="ru-RU"/>
              <a:t>ЗУБНЫЕ ЩЕТКИ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CF2F1E-7DC4-4AB8-ADBC-344AF2E96E8F}"/>
              </a:ext>
            </a:extLst>
          </p:cNvPr>
          <p:cNvSpPr txBox="1"/>
          <p:nvPr/>
        </p:nvSpPr>
        <p:spPr>
          <a:xfrm>
            <a:off x="479713" y="1829533"/>
            <a:ext cx="4278745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u="sng" dirty="0">
                <a:ea typeface="+mn-lt"/>
                <a:cs typeface="+mn-lt"/>
              </a:rPr>
              <a:t>Стандартная электрическая зубная </a:t>
            </a:r>
            <a:r>
              <a:rPr lang="ru-RU" sz="2000" b="1" u="sng" dirty="0" smtClean="0">
                <a:ea typeface="+mn-lt"/>
                <a:cs typeface="+mn-lt"/>
              </a:rPr>
              <a:t>щетка</a:t>
            </a:r>
          </a:p>
          <a:p>
            <a:endParaRPr lang="ru-RU" sz="2000" b="1" u="sng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DRSAFE_</a:t>
            </a:r>
            <a:r>
              <a:rPr lang="ru-RU" sz="2000" dirty="0">
                <a:ea typeface="+mn-lt"/>
                <a:cs typeface="+mn-lt"/>
              </a:rPr>
              <a:t>ЭЗЩ СТАНД </a:t>
            </a:r>
            <a:r>
              <a:rPr lang="ru-RU" sz="2000" dirty="0" smtClean="0">
                <a:ea typeface="+mn-lt"/>
                <a:cs typeface="+mn-lt"/>
              </a:rPr>
              <a:t>6000</a:t>
            </a:r>
          </a:p>
          <a:p>
            <a:endParaRPr lang="ru-RU" sz="2000" u="sng" dirty="0">
              <a:ea typeface="+mn-lt"/>
              <a:cs typeface="+mn-lt"/>
            </a:endParaRPr>
          </a:p>
          <a:p>
            <a:r>
              <a:rPr lang="af-ZA" dirty="0">
                <a:ea typeface="+mn-lt"/>
                <a:cs typeface="+mn-lt"/>
              </a:rPr>
              <a:t>Частота: </a:t>
            </a:r>
            <a:r>
              <a:rPr lang="ru-RU" dirty="0" smtClean="0">
                <a:ea typeface="+mn-lt"/>
                <a:cs typeface="+mn-lt"/>
              </a:rPr>
              <a:t>6</a:t>
            </a:r>
            <a:r>
              <a:rPr lang="af-ZA" dirty="0" smtClean="0">
                <a:ea typeface="+mn-lt"/>
                <a:cs typeface="+mn-lt"/>
              </a:rPr>
              <a:t>000 </a:t>
            </a:r>
            <a:r>
              <a:rPr lang="af-ZA" dirty="0">
                <a:ea typeface="+mn-lt"/>
                <a:cs typeface="+mn-lt"/>
              </a:rPr>
              <a:t>движений/мин</a:t>
            </a:r>
            <a:endParaRPr lang="af-ZA" sz="2000" dirty="0">
              <a:ea typeface="+mn-lt"/>
              <a:cs typeface="+mn-lt"/>
            </a:endParaRPr>
          </a:p>
          <a:p>
            <a:r>
              <a:rPr lang="af-ZA" dirty="0">
                <a:ea typeface="+mn-lt"/>
                <a:cs typeface="+mn-lt"/>
              </a:rPr>
              <a:t>Батарейка: 2АА</a:t>
            </a:r>
            <a:endParaRPr lang="ru-RU" sz="2000" dirty="0"/>
          </a:p>
          <a:p>
            <a:r>
              <a:rPr lang="af-ZA" dirty="0">
                <a:ea typeface="+mn-lt"/>
                <a:cs typeface="+mn-lt"/>
              </a:rPr>
              <a:t>Сменная </a:t>
            </a:r>
            <a:r>
              <a:rPr lang="ru-RU" dirty="0" smtClean="0">
                <a:ea typeface="+mn-lt"/>
                <a:cs typeface="+mn-lt"/>
              </a:rPr>
              <a:t>насадка, совместима с </a:t>
            </a:r>
            <a:r>
              <a:rPr lang="en-US" dirty="0" smtClean="0">
                <a:ea typeface="+mn-lt"/>
                <a:cs typeface="+mn-lt"/>
              </a:rPr>
              <a:t>ORAL B</a:t>
            </a:r>
            <a:endParaRPr lang="ru-RU" dirty="0" smtClean="0">
              <a:ea typeface="+mn-lt"/>
              <a:cs typeface="+mn-lt"/>
            </a:endParaRPr>
          </a:p>
          <a:p>
            <a:r>
              <a:rPr lang="af-ZA" dirty="0">
                <a:ea typeface="+mn-lt"/>
                <a:cs typeface="+mn-lt"/>
              </a:rPr>
              <a:t>DRSAFE_</a:t>
            </a:r>
            <a:r>
              <a:rPr lang="ru-RU" dirty="0">
                <a:ea typeface="+mn-lt"/>
                <a:cs typeface="+mn-lt"/>
              </a:rPr>
              <a:t>НАСАДКА 3 ЭЗЩ-2</a:t>
            </a:r>
            <a:endParaRPr lang="af-ZA" dirty="0">
              <a:ea typeface="+mn-lt"/>
              <a:cs typeface="+mn-lt"/>
            </a:endParaRPr>
          </a:p>
          <a:p>
            <a:r>
              <a:rPr lang="af-ZA" dirty="0" smtClean="0">
                <a:ea typeface="+mn-lt"/>
                <a:cs typeface="+mn-lt"/>
              </a:rPr>
              <a:t>Водоустойчивая IP45</a:t>
            </a:r>
            <a:endParaRPr lang="af-ZA" sz="2000" dirty="0">
              <a:ea typeface="+mn-lt"/>
              <a:cs typeface="+mn-lt"/>
            </a:endParaRPr>
          </a:p>
          <a:p>
            <a:r>
              <a:rPr lang="af-ZA" dirty="0">
                <a:ea typeface="+mn-lt"/>
                <a:cs typeface="+mn-lt"/>
              </a:rPr>
              <a:t>Щетина: Dupont Tynex, мягкая, закругленная</a:t>
            </a:r>
            <a:endParaRPr lang="ru-RU" sz="2000" dirty="0"/>
          </a:p>
          <a:p>
            <a:r>
              <a:rPr lang="af-ZA" dirty="0">
                <a:ea typeface="+mn-lt"/>
                <a:cs typeface="+mn-lt"/>
              </a:rPr>
              <a:t>Угол вращения: </a:t>
            </a:r>
            <a:r>
              <a:rPr lang="af-ZA" dirty="0" smtClean="0">
                <a:ea typeface="+mn-lt"/>
                <a:cs typeface="+mn-lt"/>
              </a:rPr>
              <a:t>30 </a:t>
            </a:r>
            <a:r>
              <a:rPr lang="af-ZA" dirty="0">
                <a:ea typeface="+mn-lt"/>
                <a:cs typeface="+mn-lt"/>
              </a:rPr>
              <a:t>градусов </a:t>
            </a:r>
            <a:endParaRPr lang="ru-RU" dirty="0" smtClean="0">
              <a:ea typeface="+mn-lt"/>
              <a:cs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E66B69E-0A3B-433E-A237-C9C7F5879B1C}"/>
              </a:ext>
            </a:extLst>
          </p:cNvPr>
          <p:cNvSpPr txBox="1"/>
          <p:nvPr/>
        </p:nvSpPr>
        <p:spPr>
          <a:xfrm>
            <a:off x="10124496" y="3638261"/>
            <a:ext cx="19350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solidFill>
                  <a:schemeClr val="accent3"/>
                </a:solidFill>
                <a:latin typeface="Arial"/>
                <a:ea typeface="Arial"/>
                <a:cs typeface="Arial"/>
              </a:rPr>
              <a:t>РРЦ 2 насадки </a:t>
            </a:r>
          </a:p>
          <a:p>
            <a:pPr algn="ctr"/>
            <a:r>
              <a:rPr lang="ru-RU" dirty="0">
                <a:solidFill>
                  <a:schemeClr val="accent3"/>
                </a:solidFill>
                <a:latin typeface="Arial"/>
                <a:ea typeface="Arial"/>
                <a:cs typeface="Arial"/>
              </a:rPr>
              <a:t>= </a:t>
            </a:r>
            <a:r>
              <a:rPr lang="ru-RU" dirty="0" smtClean="0">
                <a:solidFill>
                  <a:schemeClr val="accent3"/>
                </a:solidFill>
                <a:latin typeface="Arial"/>
                <a:ea typeface="Arial"/>
                <a:cs typeface="Arial"/>
              </a:rPr>
              <a:t>205 </a:t>
            </a:r>
            <a:r>
              <a:rPr lang="ru-RU" dirty="0">
                <a:solidFill>
                  <a:schemeClr val="accent3"/>
                </a:solidFill>
                <a:latin typeface="Arial"/>
                <a:ea typeface="Arial"/>
                <a:cs typeface="Arial"/>
              </a:rPr>
              <a:t>рублей</a:t>
            </a:r>
            <a:endParaRPr lang="en-US" b="1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D078DA5-C3A9-437F-8598-A0F348B77A52}"/>
              </a:ext>
            </a:extLst>
          </p:cNvPr>
          <p:cNvSpPr txBox="1"/>
          <p:nvPr/>
        </p:nvSpPr>
        <p:spPr>
          <a:xfrm>
            <a:off x="8771947" y="2321503"/>
            <a:ext cx="17964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Arial"/>
                <a:cs typeface="Arial"/>
              </a:rPr>
              <a:t>РРЦ=</a:t>
            </a:r>
            <a:r>
              <a:rPr lang="ru-RU" dirty="0" smtClean="0">
                <a:solidFill>
                  <a:schemeClr val="accent3"/>
                </a:solidFill>
                <a:latin typeface="Arial"/>
                <a:cs typeface="Arial"/>
              </a:rPr>
              <a:t>689</a:t>
            </a:r>
            <a:r>
              <a:rPr lang="en-US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Arial"/>
                <a:cs typeface="Arial"/>
              </a:rPr>
              <a:t>руб</a:t>
            </a:r>
            <a:endParaRPr lang="en-US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04" y="542924"/>
            <a:ext cx="1346925" cy="54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01908"/>
            <a:ext cx="1152526" cy="49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947" y="2974491"/>
            <a:ext cx="1352549" cy="28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790"/>
            <a:ext cx="2050715" cy="16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7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14286" y="2407227"/>
            <a:ext cx="3125787" cy="2877260"/>
          </a:xfrm>
        </p:spPr>
        <p:txBody>
          <a:bodyPr rtlCol="0"/>
          <a:lstStyle/>
          <a:p>
            <a:pPr algn="ctr"/>
            <a:r>
              <a:rPr lang="ru-RU" b="1" dirty="0">
                <a:cs typeface="Calibri Light"/>
              </a:rPr>
              <a:t>СПАСИБО</a:t>
            </a:r>
            <a:br>
              <a:rPr lang="ru-RU" b="1" dirty="0">
                <a:cs typeface="Calibri Light"/>
              </a:rPr>
            </a:br>
            <a:r>
              <a:rPr lang="ru-RU" b="1" dirty="0">
                <a:cs typeface="Calibri Light"/>
              </a:rPr>
              <a:t>ЗА </a:t>
            </a:r>
            <a:r>
              <a:rPr lang="ru-RU" b="1" dirty="0" smtClean="0">
                <a:cs typeface="Calibri Light"/>
              </a:rPr>
              <a:t>ВНИМАНИЕ!</a:t>
            </a:r>
            <a:endParaRPr lang="ru-RU" b="1" dirty="0"/>
          </a:p>
        </p:txBody>
      </p:sp>
      <p:pic>
        <p:nvPicPr>
          <p:cNvPr id="12" name="Рисунок 5" descr="Изображение выглядит как зубы, человек, чистка щеткой, зубная щетк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0559270-7F19-458F-B087-FB9E7D8EE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14" r="18914"/>
          <a:stretch/>
        </p:blipFill>
        <p:spPr>
          <a:xfrm>
            <a:off x="4648200" y="889000"/>
            <a:ext cx="3021584" cy="255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5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Здоровье и фитнес, 16 x 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C46F48-CB4B-464C-9299-A2C0B1BF6C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B4F121-6FDC-47A9-8795-2E2B2F2AE289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3D7E995-E739-4C7F-99BF-187901CA0C71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228</Words>
  <Application>Microsoft Office PowerPoint</Application>
  <PresentationFormat>Широкоэкранный</PresentationFormat>
  <Paragraphs>67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Здоровье и фитнес, 16 x 9</vt:lpstr>
      <vt:lpstr>ЭЛЕКТРИЧЕСКИЕ ЗУБНЫЕ ЩЕТКИ dr.safe</vt:lpstr>
      <vt:lpstr>ЗУБНЫЕ ЩЕТКИ</vt:lpstr>
      <vt:lpstr>ЗУБНЫЕ ЩЕТКИ</vt:lpstr>
      <vt:lpstr>ЗУБНЫЕ ЩЕТКИ</vt:lpstr>
      <vt:lpstr>ЗУБНЫЕ ЩЕТКИ</vt:lpstr>
      <vt:lpstr>ЗУБНЫЕ ЩЕТКИ</vt:lpstr>
      <vt:lpstr>ЗУБНЫЕ ЩЕТКИ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 с рисунками</dc:title>
  <dc:creator/>
  <cp:lastModifiedBy/>
  <cp:revision>6</cp:revision>
  <dcterms:created xsi:type="dcterms:W3CDTF">2012-05-23T03:10:19Z</dcterms:created>
  <dcterms:modified xsi:type="dcterms:W3CDTF">2020-06-08T15:39:58Z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>21565;#Templates 15|23429aea-cf88-4627-a4f4-d1db26527ca3</vt:lpwstr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>22519;#Templates_Release15|b1fd5811-3f3d-4639-b3ad-a29d0050f2f8</vt:lpwstr>
  </property>
  <property fmtid="{D5CDD505-2E9C-101B-9397-08002B2CF9AE}" pid="6" name="ScenarioTags">
    <vt:lpwstr/>
  </property>
  <property fmtid="{D5CDD505-2E9C-101B-9397-08002B2CF9AE}" pid="7" name="CampaignTags">
    <vt:lpwstr/>
  </property>
</Properties>
</file>